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364" r:id="rId2"/>
    <p:sldId id="352" r:id="rId3"/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652" autoAdjust="0"/>
  </p:normalViewPr>
  <p:slideViewPr>
    <p:cSldViewPr snapToGrid="0">
      <p:cViewPr varScale="1">
        <p:scale>
          <a:sx n="91" d="100"/>
          <a:sy n="91" d="100"/>
        </p:scale>
        <p:origin x="84" y="4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80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Syengo" userId="8ef22246-9f77-4017-8b34-5307cad57bef" providerId="ADAL" clId="{C9FCEF66-BEE0-1144-916C-7D48001F9C25}"/>
    <pc:docChg chg="delSld">
      <pc:chgData name="Charles Syengo" userId="8ef22246-9f77-4017-8b34-5307cad57bef" providerId="ADAL" clId="{C9FCEF66-BEE0-1144-916C-7D48001F9C25}" dt="2024-08-06T05:39:06.576" v="5" actId="2696"/>
      <pc:docMkLst>
        <pc:docMk/>
      </pc:docMkLst>
      <pc:sldChg chg="del">
        <pc:chgData name="Charles Syengo" userId="8ef22246-9f77-4017-8b34-5307cad57bef" providerId="ADAL" clId="{C9FCEF66-BEE0-1144-916C-7D48001F9C25}" dt="2024-08-06T05:38:55.367" v="2" actId="2696"/>
        <pc:sldMkLst>
          <pc:docMk/>
          <pc:sldMk cId="1580314360" sldId="355"/>
        </pc:sldMkLst>
      </pc:sldChg>
      <pc:sldChg chg="del">
        <pc:chgData name="Charles Syengo" userId="8ef22246-9f77-4017-8b34-5307cad57bef" providerId="ADAL" clId="{C9FCEF66-BEE0-1144-916C-7D48001F9C25}" dt="2024-08-06T05:38:57.295" v="3" actId="2696"/>
        <pc:sldMkLst>
          <pc:docMk/>
          <pc:sldMk cId="3698707873" sldId="356"/>
        </pc:sldMkLst>
      </pc:sldChg>
      <pc:sldChg chg="del">
        <pc:chgData name="Charles Syengo" userId="8ef22246-9f77-4017-8b34-5307cad57bef" providerId="ADAL" clId="{C9FCEF66-BEE0-1144-916C-7D48001F9C25}" dt="2024-08-06T05:38:59.658" v="4" actId="2696"/>
        <pc:sldMkLst>
          <pc:docMk/>
          <pc:sldMk cId="1977238016" sldId="358"/>
        </pc:sldMkLst>
      </pc:sldChg>
      <pc:sldChg chg="del">
        <pc:chgData name="Charles Syengo" userId="8ef22246-9f77-4017-8b34-5307cad57bef" providerId="ADAL" clId="{C9FCEF66-BEE0-1144-916C-7D48001F9C25}" dt="2024-08-06T05:39:06.576" v="5" actId="2696"/>
        <pc:sldMkLst>
          <pc:docMk/>
          <pc:sldMk cId="2540558659" sldId="359"/>
        </pc:sldMkLst>
      </pc:sldChg>
      <pc:sldChg chg="del">
        <pc:chgData name="Charles Syengo" userId="8ef22246-9f77-4017-8b34-5307cad57bef" providerId="ADAL" clId="{C9FCEF66-BEE0-1144-916C-7D48001F9C25}" dt="2024-08-06T05:38:45.010" v="0" actId="2696"/>
        <pc:sldMkLst>
          <pc:docMk/>
          <pc:sldMk cId="2560989393" sldId="361"/>
        </pc:sldMkLst>
      </pc:sldChg>
      <pc:sldChg chg="del">
        <pc:chgData name="Charles Syengo" userId="8ef22246-9f77-4017-8b34-5307cad57bef" providerId="ADAL" clId="{C9FCEF66-BEE0-1144-916C-7D48001F9C25}" dt="2024-08-06T05:38:53.349" v="1" actId="2696"/>
        <pc:sldMkLst>
          <pc:docMk/>
          <pc:sldMk cId="400399045" sldId="372"/>
        </pc:sldMkLst>
      </pc:sldChg>
    </pc:docChg>
  </pc:docChgLst>
  <pc:docChgLst>
    <pc:chgData name="Charles Syengo" userId="8ef22246-9f77-4017-8b34-5307cad57bef" providerId="ADAL" clId="{C25FC491-AECD-45C9-B792-6AA8C2FCAAA6}"/>
    <pc:docChg chg="modSld">
      <pc:chgData name="Charles Syengo" userId="8ef22246-9f77-4017-8b34-5307cad57bef" providerId="ADAL" clId="{C25FC491-AECD-45C9-B792-6AA8C2FCAAA6}" dt="2024-09-12T06:36:26.163" v="14" actId="20577"/>
      <pc:docMkLst>
        <pc:docMk/>
      </pc:docMkLst>
      <pc:sldChg chg="modSp mod">
        <pc:chgData name="Charles Syengo" userId="8ef22246-9f77-4017-8b34-5307cad57bef" providerId="ADAL" clId="{C25FC491-AECD-45C9-B792-6AA8C2FCAAA6}" dt="2024-09-12T06:36:26.163" v="14" actId="20577"/>
        <pc:sldMkLst>
          <pc:docMk/>
          <pc:sldMk cId="3081614965" sldId="364"/>
        </pc:sldMkLst>
        <pc:spChg chg="mod">
          <ac:chgData name="Charles Syengo" userId="8ef22246-9f77-4017-8b34-5307cad57bef" providerId="ADAL" clId="{C25FC491-AECD-45C9-B792-6AA8C2FCAAA6}" dt="2024-09-12T06:36:26.163" v="14" actId="20577"/>
          <ac:spMkLst>
            <pc:docMk/>
            <pc:sldMk cId="3081614965" sldId="364"/>
            <ac:spMk id="3" creationId="{BAE251E2-EBBB-7F29-01FD-4E1045FF69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4876-A058-4135-BE9F-6267E2691918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0546-525A-40B2-B390-9C1F8FEDB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9800D-8E94-4255-91B8-7459E41C3A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820B5-0D4F-4646-B36A-7C258F82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7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4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524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21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3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22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62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17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33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5427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25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36137"/>
            <a:ext cx="10515600" cy="1054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6451023"/>
            <a:ext cx="9115024" cy="406977"/>
          </a:xfrm>
          <a:custGeom>
            <a:avLst/>
            <a:gdLst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9115024 w 9115024"/>
              <a:gd name="connsiteY2" fmla="*/ 400079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56805 w 9115024"/>
              <a:gd name="connsiteY2" fmla="*/ 390652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63496 w 9115024"/>
              <a:gd name="connsiteY2" fmla="*/ 399573 h 400079"/>
              <a:gd name="connsiteX3" fmla="*/ 0 w 9115024"/>
              <a:gd name="connsiteY3" fmla="*/ 400079 h 400079"/>
              <a:gd name="connsiteX4" fmla="*/ 0 w 9115024"/>
              <a:gd name="connsiteY4" fmla="*/ 0 h 40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5024" h="400079">
                <a:moveTo>
                  <a:pt x="0" y="0"/>
                </a:moveTo>
                <a:lnTo>
                  <a:pt x="9115024" y="0"/>
                </a:lnTo>
                <a:lnTo>
                  <a:pt x="8763496" y="399573"/>
                </a:lnTo>
                <a:lnTo>
                  <a:pt x="0" y="40007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7762" y="50666"/>
            <a:ext cx="726072" cy="731665"/>
          </a:xfrm>
          <a:prstGeom prst="rect">
            <a:avLst/>
          </a:prstGeom>
        </p:spPr>
      </p:pic>
      <p:sp>
        <p:nvSpPr>
          <p:cNvPr id="18" name="Rectangle 4"/>
          <p:cNvSpPr/>
          <p:nvPr userDrawn="1"/>
        </p:nvSpPr>
        <p:spPr>
          <a:xfrm>
            <a:off x="5676616" y="6451024"/>
            <a:ext cx="3429355" cy="406976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le 4"/>
          <p:cNvSpPr/>
          <p:nvPr userDrawn="1"/>
        </p:nvSpPr>
        <p:spPr>
          <a:xfrm>
            <a:off x="8762644" y="6451022"/>
            <a:ext cx="3429355" cy="406978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MSC/PHD STUDENT ORIENTATION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63410" y="6500622"/>
            <a:ext cx="4200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KEMRI GRADUATE SCHOOL OF HEALTH SCIENCES</a:t>
            </a:r>
            <a:endParaRPr lang="en-US" sz="1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838200" y="174668"/>
            <a:ext cx="885092" cy="6649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1767254" y="174668"/>
            <a:ext cx="885092" cy="664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2696308" y="174668"/>
            <a:ext cx="885092" cy="664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9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3.svg"/><Relationship Id="rId4" Type="http://schemas.openxmlformats.org/officeDocument/2006/relationships/image" Target="../media/image5.sv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8A73B-5FFC-8D10-58EC-1ACF05D46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37691"/>
            <a:ext cx="9144000" cy="2387600"/>
          </a:xfrm>
        </p:spPr>
        <p:txBody>
          <a:bodyPr/>
          <a:lstStyle/>
          <a:p>
            <a:pPr algn="ctr"/>
            <a:r>
              <a:rPr lang="en-US" sz="6000" dirty="0"/>
              <a:t>MSC/ PHD STAGES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E251E2-EBBB-7F29-01FD-4E1045FF6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2710"/>
            <a:ext cx="9144000" cy="77155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By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KGS Secretariat</a:t>
            </a:r>
            <a:endParaRPr lang="LID4096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61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486" y="321518"/>
            <a:ext cx="10515600" cy="1054551"/>
          </a:xfrm>
        </p:spPr>
        <p:txBody>
          <a:bodyPr/>
          <a:lstStyle/>
          <a:p>
            <a:r>
              <a:rPr lang="en-US" dirty="0"/>
              <a:t>MSc Processes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197C4D8-A134-410B-A930-0A5E4AA328E5}"/>
              </a:ext>
            </a:extLst>
          </p:cNvPr>
          <p:cNvSpPr/>
          <p:nvPr/>
        </p:nvSpPr>
        <p:spPr>
          <a:xfrm rot="18900000">
            <a:off x="1442085" y="1863093"/>
            <a:ext cx="1968708" cy="196870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7AB91FD-4908-40C7-A1A6-94EC0E17D29B}"/>
              </a:ext>
            </a:extLst>
          </p:cNvPr>
          <p:cNvSpPr/>
          <p:nvPr/>
        </p:nvSpPr>
        <p:spPr>
          <a:xfrm rot="18900000">
            <a:off x="684443" y="2300361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A34A925-0DEE-4214-8452-869CB09DA2DD}"/>
              </a:ext>
            </a:extLst>
          </p:cNvPr>
          <p:cNvSpPr/>
          <p:nvPr/>
        </p:nvSpPr>
        <p:spPr>
          <a:xfrm rot="18900000">
            <a:off x="650091" y="2383296"/>
            <a:ext cx="928303" cy="92830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D3172D9-4F6F-4CF7-B5E1-5C19839B4937}"/>
              </a:ext>
            </a:extLst>
          </p:cNvPr>
          <p:cNvSpPr/>
          <p:nvPr/>
        </p:nvSpPr>
        <p:spPr>
          <a:xfrm rot="18900000">
            <a:off x="4152457" y="1863092"/>
            <a:ext cx="1968708" cy="196870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10D820C-83A7-46A0-879D-9955C8F1453F}"/>
              </a:ext>
            </a:extLst>
          </p:cNvPr>
          <p:cNvSpPr/>
          <p:nvPr/>
        </p:nvSpPr>
        <p:spPr>
          <a:xfrm rot="18900000">
            <a:off x="3394815" y="2300360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7ABC88-3EB9-403C-A467-1F0172643C65}"/>
              </a:ext>
            </a:extLst>
          </p:cNvPr>
          <p:cNvSpPr/>
          <p:nvPr/>
        </p:nvSpPr>
        <p:spPr>
          <a:xfrm rot="18900000">
            <a:off x="3360463" y="2383295"/>
            <a:ext cx="928303" cy="92830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AC263A5-28C8-40E9-859A-724FFCEA7FCC}"/>
              </a:ext>
            </a:extLst>
          </p:cNvPr>
          <p:cNvSpPr/>
          <p:nvPr/>
        </p:nvSpPr>
        <p:spPr>
          <a:xfrm rot="18900000">
            <a:off x="6862829" y="1863092"/>
            <a:ext cx="1968708" cy="196870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D5A0F28-21B6-4E3B-86B8-ED414CE4A9BC}"/>
              </a:ext>
            </a:extLst>
          </p:cNvPr>
          <p:cNvSpPr/>
          <p:nvPr/>
        </p:nvSpPr>
        <p:spPr>
          <a:xfrm rot="18900000">
            <a:off x="6105187" y="2300360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F550BA1-FC88-41F9-A48D-AC49ECA71752}"/>
              </a:ext>
            </a:extLst>
          </p:cNvPr>
          <p:cNvSpPr/>
          <p:nvPr/>
        </p:nvSpPr>
        <p:spPr>
          <a:xfrm rot="18900000">
            <a:off x="6070835" y="2383295"/>
            <a:ext cx="928303" cy="928303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C465801-D65B-43C2-BF6D-63E1493257BF}"/>
              </a:ext>
            </a:extLst>
          </p:cNvPr>
          <p:cNvSpPr/>
          <p:nvPr/>
        </p:nvSpPr>
        <p:spPr>
          <a:xfrm rot="18900000">
            <a:off x="9573202" y="1863091"/>
            <a:ext cx="1968708" cy="19687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AA10861-F268-4C64-945D-2D226B3C9AA0}"/>
              </a:ext>
            </a:extLst>
          </p:cNvPr>
          <p:cNvSpPr/>
          <p:nvPr/>
        </p:nvSpPr>
        <p:spPr>
          <a:xfrm rot="18900000">
            <a:off x="8815560" y="2300359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F58FACE-B407-46C8-B427-1767F7ED9C51}"/>
              </a:ext>
            </a:extLst>
          </p:cNvPr>
          <p:cNvSpPr/>
          <p:nvPr/>
        </p:nvSpPr>
        <p:spPr>
          <a:xfrm rot="18900000">
            <a:off x="8781208" y="2383294"/>
            <a:ext cx="928303" cy="92830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E08CAA1-657E-4B32-8605-D1BFC0CA0B9F}"/>
              </a:ext>
            </a:extLst>
          </p:cNvPr>
          <p:cNvGrpSpPr/>
          <p:nvPr/>
        </p:nvGrpSpPr>
        <p:grpSpPr>
          <a:xfrm>
            <a:off x="1369174" y="4239531"/>
            <a:ext cx="2114530" cy="920821"/>
            <a:chOff x="332936" y="2627766"/>
            <a:chExt cx="2926080" cy="92082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1EA32A0-F958-4E79-8D93-98F483952B1C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Coursework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40DC2C-AC46-4677-A78A-513EC157513F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461665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Year 1, Semester 1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Year 1, Semester 2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F1B9053-181C-49D5-888B-8B0BAD3021CA}"/>
              </a:ext>
            </a:extLst>
          </p:cNvPr>
          <p:cNvGrpSpPr/>
          <p:nvPr/>
        </p:nvGrpSpPr>
        <p:grpSpPr>
          <a:xfrm>
            <a:off x="4052307" y="3960471"/>
            <a:ext cx="2114530" cy="1317040"/>
            <a:chOff x="332936" y="2627766"/>
            <a:chExt cx="2926080" cy="901624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2625C31-DF80-49F8-BB3B-36F23E852EDD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Concept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91FF707-1918-4F2F-9575-CE72DD7D5274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442468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Must have passed Coursework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Supervisors: 1 KEMRI; 1 JKUAT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Presentation at the Seminars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43E8B84-4C18-45C1-A5E3-05EBEAB386DF}"/>
              </a:ext>
            </a:extLst>
          </p:cNvPr>
          <p:cNvGrpSpPr/>
          <p:nvPr/>
        </p:nvGrpSpPr>
        <p:grpSpPr>
          <a:xfrm>
            <a:off x="6454741" y="4057754"/>
            <a:ext cx="2727207" cy="1974488"/>
            <a:chOff x="325865" y="2539400"/>
            <a:chExt cx="2973516" cy="1678928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1F5A8B-E434-4D53-B84D-15C126AD5F2C}"/>
                </a:ext>
              </a:extLst>
            </p:cNvPr>
            <p:cNvSpPr txBox="1"/>
            <p:nvPr/>
          </p:nvSpPr>
          <p:spPr>
            <a:xfrm>
              <a:off x="325865" y="2539400"/>
              <a:ext cx="2926080" cy="47777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Proposal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3632B98-48F3-4131-9BEE-55B128A9EB95}"/>
                </a:ext>
              </a:extLst>
            </p:cNvPr>
            <p:cNvSpPr txBox="1"/>
            <p:nvPr/>
          </p:nvSpPr>
          <p:spPr>
            <a:xfrm>
              <a:off x="373301" y="3040652"/>
              <a:ext cx="2926080" cy="1177676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Present at respective KEMRI centres.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Ethical approvals from SERU &amp; NACOSTI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final proposal at KGS Annex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Upon approval of proposal &amp; supervisors from JKUAT, proceed to collect data &amp; analyze.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Progress reports- Quarterly (Min 4)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3945BE6-670A-4D57-B5A1-C05399072409}"/>
              </a:ext>
            </a:extLst>
          </p:cNvPr>
          <p:cNvGrpSpPr/>
          <p:nvPr/>
        </p:nvGrpSpPr>
        <p:grpSpPr>
          <a:xfrm>
            <a:off x="9331860" y="4098838"/>
            <a:ext cx="2784174" cy="2213482"/>
            <a:chOff x="332936" y="2627766"/>
            <a:chExt cx="2926080" cy="2213482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E92B1B5-76D5-4174-9E33-8CF7028C4CFA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Thesis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0692E7-2AEE-439F-8CC3-F6D8D074146B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1754326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Results dissemination- Seminar 1 &amp; 2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Publish at least 1 manuscript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“</a:t>
              </a:r>
              <a:r>
                <a:rPr lang="en-US" sz="1200" i="1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Letter of Intent to submit Thesis</a:t>
              </a: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” at KGS Annex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Upon Approval, start clearance with KEMRI &amp; JKUAT.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Thesis for External Examination.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Thesis Defense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Final Thesis (Hardbound)</a:t>
              </a:r>
            </a:p>
          </p:txBody>
        </p:sp>
      </p:grpSp>
      <p:sp>
        <p:nvSpPr>
          <p:cNvPr id="60" name="Graphic 56" descr="Badge 1">
            <a:extLst>
              <a:ext uri="{FF2B5EF4-FFF2-40B4-BE49-F238E27FC236}">
                <a16:creationId xmlns:a16="http://schemas.microsoft.com/office/drawing/2014/main" id="{7405AE28-4F1F-490E-B4BB-153A930D01C3}"/>
              </a:ext>
            </a:extLst>
          </p:cNvPr>
          <p:cNvSpPr/>
          <p:nvPr/>
        </p:nvSpPr>
        <p:spPr>
          <a:xfrm>
            <a:off x="894486" y="2627651"/>
            <a:ext cx="439349" cy="439349"/>
          </a:xfrm>
          <a:custGeom>
            <a:avLst/>
            <a:gdLst>
              <a:gd name="connsiteX0" fmla="*/ 219675 w 439349"/>
              <a:gd name="connsiteY0" fmla="*/ 0 h 439349"/>
              <a:gd name="connsiteX1" fmla="*/ 0 w 439349"/>
              <a:gd name="connsiteY1" fmla="*/ 219675 h 439349"/>
              <a:gd name="connsiteX2" fmla="*/ 219675 w 439349"/>
              <a:gd name="connsiteY2" fmla="*/ 439350 h 439349"/>
              <a:gd name="connsiteX3" fmla="*/ 439350 w 439349"/>
              <a:gd name="connsiteY3" fmla="*/ 219675 h 439349"/>
              <a:gd name="connsiteX4" fmla="*/ 439350 w 439349"/>
              <a:gd name="connsiteY4" fmla="*/ 219652 h 439349"/>
              <a:gd name="connsiteX5" fmla="*/ 219848 w 439349"/>
              <a:gd name="connsiteY5" fmla="*/ 0 h 439349"/>
              <a:gd name="connsiteX6" fmla="*/ 219675 w 439349"/>
              <a:gd name="connsiteY6" fmla="*/ 0 h 439349"/>
              <a:gd name="connsiteX7" fmla="*/ 243772 w 439349"/>
              <a:gd name="connsiteY7" fmla="*/ 312921 h 439349"/>
              <a:gd name="connsiteX8" fmla="*/ 210357 w 439349"/>
              <a:gd name="connsiteY8" fmla="*/ 312921 h 439349"/>
              <a:gd name="connsiteX9" fmla="*/ 210357 w 439349"/>
              <a:gd name="connsiteY9" fmla="*/ 153331 h 439349"/>
              <a:gd name="connsiteX10" fmla="*/ 201420 w 439349"/>
              <a:gd name="connsiteY10" fmla="*/ 158901 h 439349"/>
              <a:gd name="connsiteX11" fmla="*/ 191726 w 439349"/>
              <a:gd name="connsiteY11" fmla="*/ 163702 h 439349"/>
              <a:gd name="connsiteX12" fmla="*/ 180395 w 439349"/>
              <a:gd name="connsiteY12" fmla="*/ 167641 h 439349"/>
              <a:gd name="connsiteX13" fmla="*/ 167334 w 439349"/>
              <a:gd name="connsiteY13" fmla="*/ 171192 h 439349"/>
              <a:gd name="connsiteX14" fmla="*/ 167334 w 439349"/>
              <a:gd name="connsiteY14" fmla="*/ 144499 h 439349"/>
              <a:gd name="connsiteX15" fmla="*/ 176068 w 439349"/>
              <a:gd name="connsiteY15" fmla="*/ 141809 h 439349"/>
              <a:gd name="connsiteX16" fmla="*/ 183854 w 439349"/>
              <a:gd name="connsiteY16" fmla="*/ 139120 h 439349"/>
              <a:gd name="connsiteX17" fmla="*/ 191535 w 439349"/>
              <a:gd name="connsiteY17" fmla="*/ 135950 h 439349"/>
              <a:gd name="connsiteX18" fmla="*/ 199216 w 439349"/>
              <a:gd name="connsiteY18" fmla="*/ 132780 h 439349"/>
              <a:gd name="connsiteX19" fmla="*/ 206603 w 439349"/>
              <a:gd name="connsiteY19" fmla="*/ 128940 h 439349"/>
              <a:gd name="connsiteX20" fmla="*/ 214006 w 439349"/>
              <a:gd name="connsiteY20" fmla="*/ 124891 h 439349"/>
              <a:gd name="connsiteX21" fmla="*/ 221971 w 439349"/>
              <a:gd name="connsiteY21" fmla="*/ 120263 h 439349"/>
              <a:gd name="connsiteX22" fmla="*/ 229947 w 439349"/>
              <a:gd name="connsiteY22" fmla="*/ 115636 h 439349"/>
              <a:gd name="connsiteX23" fmla="*/ 243772 w 439349"/>
              <a:gd name="connsiteY23" fmla="*/ 115636 h 439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39349" h="439349">
                <a:moveTo>
                  <a:pt x="219675" y="0"/>
                </a:moveTo>
                <a:cubicBezTo>
                  <a:pt x="98352" y="0"/>
                  <a:pt x="0" y="98352"/>
                  <a:pt x="0" y="219675"/>
                </a:cubicBezTo>
                <a:cubicBezTo>
                  <a:pt x="0" y="340998"/>
                  <a:pt x="98352" y="439350"/>
                  <a:pt x="219675" y="439350"/>
                </a:cubicBezTo>
                <a:cubicBezTo>
                  <a:pt x="340998" y="439350"/>
                  <a:pt x="439350" y="340998"/>
                  <a:pt x="439350" y="219675"/>
                </a:cubicBezTo>
                <a:cubicBezTo>
                  <a:pt x="439350" y="219667"/>
                  <a:pt x="439350" y="219659"/>
                  <a:pt x="439350" y="219652"/>
                </a:cubicBezTo>
                <a:cubicBezTo>
                  <a:pt x="439391" y="98383"/>
                  <a:pt x="341117" y="42"/>
                  <a:pt x="219848" y="0"/>
                </a:cubicBezTo>
                <a:cubicBezTo>
                  <a:pt x="219791" y="0"/>
                  <a:pt x="219733" y="0"/>
                  <a:pt x="219675" y="0"/>
                </a:cubicBezTo>
                <a:close/>
                <a:moveTo>
                  <a:pt x="243772" y="312921"/>
                </a:moveTo>
                <a:lnTo>
                  <a:pt x="210357" y="312921"/>
                </a:lnTo>
                <a:lnTo>
                  <a:pt x="210357" y="153331"/>
                </a:lnTo>
                <a:cubicBezTo>
                  <a:pt x="207534" y="155259"/>
                  <a:pt x="204555" y="157116"/>
                  <a:pt x="201420" y="158901"/>
                </a:cubicBezTo>
                <a:cubicBezTo>
                  <a:pt x="198287" y="160693"/>
                  <a:pt x="195050" y="162295"/>
                  <a:pt x="191726" y="163702"/>
                </a:cubicBezTo>
                <a:cubicBezTo>
                  <a:pt x="188132" y="165113"/>
                  <a:pt x="184355" y="166426"/>
                  <a:pt x="180395" y="167641"/>
                </a:cubicBezTo>
                <a:cubicBezTo>
                  <a:pt x="176435" y="168856"/>
                  <a:pt x="172081" y="170040"/>
                  <a:pt x="167334" y="171192"/>
                </a:cubicBezTo>
                <a:lnTo>
                  <a:pt x="167334" y="144499"/>
                </a:lnTo>
                <a:cubicBezTo>
                  <a:pt x="170535" y="143601"/>
                  <a:pt x="173447" y="142704"/>
                  <a:pt x="176068" y="141809"/>
                </a:cubicBezTo>
                <a:cubicBezTo>
                  <a:pt x="178690" y="140914"/>
                  <a:pt x="181286" y="140018"/>
                  <a:pt x="183854" y="139120"/>
                </a:cubicBezTo>
                <a:cubicBezTo>
                  <a:pt x="186405" y="138096"/>
                  <a:pt x="188973" y="137043"/>
                  <a:pt x="191535" y="135950"/>
                </a:cubicBezTo>
                <a:cubicBezTo>
                  <a:pt x="194098" y="134857"/>
                  <a:pt x="196654" y="133810"/>
                  <a:pt x="199216" y="132780"/>
                </a:cubicBezTo>
                <a:cubicBezTo>
                  <a:pt x="201646" y="131500"/>
                  <a:pt x="204108" y="130220"/>
                  <a:pt x="206603" y="128940"/>
                </a:cubicBezTo>
                <a:cubicBezTo>
                  <a:pt x="209097" y="127660"/>
                  <a:pt x="211566" y="126309"/>
                  <a:pt x="214006" y="124891"/>
                </a:cubicBezTo>
                <a:cubicBezTo>
                  <a:pt x="216706" y="123487"/>
                  <a:pt x="219361" y="121945"/>
                  <a:pt x="221971" y="120263"/>
                </a:cubicBezTo>
                <a:cubicBezTo>
                  <a:pt x="224582" y="118582"/>
                  <a:pt x="227241" y="117040"/>
                  <a:pt x="229947" y="115636"/>
                </a:cubicBezTo>
                <a:lnTo>
                  <a:pt x="243772" y="115636"/>
                </a:lnTo>
                <a:close/>
              </a:path>
            </a:pathLst>
          </a:custGeom>
          <a:solidFill>
            <a:srgbClr val="F9D1CB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Graphic 52" descr="Badge">
            <a:extLst>
              <a:ext uri="{FF2B5EF4-FFF2-40B4-BE49-F238E27FC236}">
                <a16:creationId xmlns:a16="http://schemas.microsoft.com/office/drawing/2014/main" id="{4E7F4A86-754C-4727-B393-CFD42ED6E7A0}"/>
              </a:ext>
            </a:extLst>
          </p:cNvPr>
          <p:cNvSpPr/>
          <p:nvPr/>
        </p:nvSpPr>
        <p:spPr>
          <a:xfrm>
            <a:off x="3604858" y="2627650"/>
            <a:ext cx="439349" cy="439349"/>
          </a:xfrm>
          <a:custGeom>
            <a:avLst/>
            <a:gdLst>
              <a:gd name="connsiteX0" fmla="*/ 219675 w 439349"/>
              <a:gd name="connsiteY0" fmla="*/ 0 h 439349"/>
              <a:gd name="connsiteX1" fmla="*/ 0 w 439349"/>
              <a:gd name="connsiteY1" fmla="*/ 219675 h 439349"/>
              <a:gd name="connsiteX2" fmla="*/ 219675 w 439349"/>
              <a:gd name="connsiteY2" fmla="*/ 439350 h 439349"/>
              <a:gd name="connsiteX3" fmla="*/ 439350 w 439349"/>
              <a:gd name="connsiteY3" fmla="*/ 219675 h 439349"/>
              <a:gd name="connsiteX4" fmla="*/ 439350 w 439349"/>
              <a:gd name="connsiteY4" fmla="*/ 219658 h 439349"/>
              <a:gd name="connsiteX5" fmla="*/ 219843 w 439349"/>
              <a:gd name="connsiteY5" fmla="*/ 0 h 439349"/>
              <a:gd name="connsiteX6" fmla="*/ 219675 w 439349"/>
              <a:gd name="connsiteY6" fmla="*/ 0 h 439349"/>
              <a:gd name="connsiteX7" fmla="*/ 282479 w 439349"/>
              <a:gd name="connsiteY7" fmla="*/ 318178 h 439349"/>
              <a:gd name="connsiteX8" fmla="*/ 156877 w 439349"/>
              <a:gd name="connsiteY8" fmla="*/ 318178 h 439349"/>
              <a:gd name="connsiteX9" fmla="*/ 156877 w 439349"/>
              <a:gd name="connsiteY9" fmla="*/ 299744 h 439349"/>
              <a:gd name="connsiteX10" fmla="*/ 161099 w 439349"/>
              <a:gd name="connsiteY10" fmla="*/ 277186 h 439349"/>
              <a:gd name="connsiteX11" fmla="*/ 172714 w 439349"/>
              <a:gd name="connsiteY11" fmla="*/ 258677 h 439349"/>
              <a:gd name="connsiteX12" fmla="*/ 189910 w 439349"/>
              <a:gd name="connsiteY12" fmla="*/ 242933 h 439349"/>
              <a:gd name="connsiteX13" fmla="*/ 211033 w 439349"/>
              <a:gd name="connsiteY13" fmla="*/ 228721 h 439349"/>
              <a:gd name="connsiteX14" fmla="*/ 228964 w 439349"/>
              <a:gd name="connsiteY14" fmla="*/ 215852 h 439349"/>
              <a:gd name="connsiteX15" fmla="*/ 240122 w 439349"/>
              <a:gd name="connsiteY15" fmla="*/ 203601 h 439349"/>
              <a:gd name="connsiteX16" fmla="*/ 245796 w 439349"/>
              <a:gd name="connsiteY16" fmla="*/ 191211 h 439349"/>
              <a:gd name="connsiteX17" fmla="*/ 247329 w 439349"/>
              <a:gd name="connsiteY17" fmla="*/ 177381 h 439349"/>
              <a:gd name="connsiteX18" fmla="*/ 245408 w 439349"/>
              <a:gd name="connsiteY18" fmla="*/ 165478 h 439349"/>
              <a:gd name="connsiteX19" fmla="*/ 239740 w 439349"/>
              <a:gd name="connsiteY19" fmla="*/ 155396 h 439349"/>
              <a:gd name="connsiteX20" fmla="*/ 230138 w 439349"/>
              <a:gd name="connsiteY20" fmla="*/ 148455 h 439349"/>
              <a:gd name="connsiteX21" fmla="*/ 216604 w 439349"/>
              <a:gd name="connsiteY21" fmla="*/ 145864 h 439349"/>
              <a:gd name="connsiteX22" fmla="*/ 190482 w 439349"/>
              <a:gd name="connsiteY22" fmla="*/ 152012 h 439349"/>
              <a:gd name="connsiteX23" fmla="*/ 167248 w 439349"/>
              <a:gd name="connsiteY23" fmla="*/ 168526 h 439349"/>
              <a:gd name="connsiteX24" fmla="*/ 167248 w 439349"/>
              <a:gd name="connsiteY24" fmla="*/ 138564 h 439349"/>
              <a:gd name="connsiteX25" fmla="*/ 190575 w 439349"/>
              <a:gd name="connsiteY25" fmla="*/ 125122 h 439349"/>
              <a:gd name="connsiteX26" fmla="*/ 219496 w 439349"/>
              <a:gd name="connsiteY26" fmla="*/ 121073 h 439349"/>
              <a:gd name="connsiteX27" fmla="*/ 242539 w 439349"/>
              <a:gd name="connsiteY27" fmla="*/ 124544 h 439349"/>
              <a:gd name="connsiteX28" fmla="*/ 261361 w 439349"/>
              <a:gd name="connsiteY28" fmla="*/ 134625 h 439349"/>
              <a:gd name="connsiteX29" fmla="*/ 274040 w 439349"/>
              <a:gd name="connsiteY29" fmla="*/ 151139 h 439349"/>
              <a:gd name="connsiteX30" fmla="*/ 278667 w 439349"/>
              <a:gd name="connsiteY30" fmla="*/ 173697 h 439349"/>
              <a:gd name="connsiteX31" fmla="*/ 276255 w 439349"/>
              <a:gd name="connsiteY31" fmla="*/ 194433 h 439349"/>
              <a:gd name="connsiteX32" fmla="*/ 268342 w 439349"/>
              <a:gd name="connsiteY32" fmla="*/ 212358 h 439349"/>
              <a:gd name="connsiteX33" fmla="*/ 254044 w 439349"/>
              <a:gd name="connsiteY33" fmla="*/ 228687 h 439349"/>
              <a:gd name="connsiteX34" fmla="*/ 232533 w 439349"/>
              <a:gd name="connsiteY34" fmla="*/ 244622 h 439349"/>
              <a:gd name="connsiteX35" fmla="*/ 214093 w 439349"/>
              <a:gd name="connsiteY35" fmla="*/ 256722 h 439349"/>
              <a:gd name="connsiteX36" fmla="*/ 200356 w 439349"/>
              <a:gd name="connsiteY36" fmla="*/ 267764 h 439349"/>
              <a:gd name="connsiteX37" fmla="*/ 191819 w 439349"/>
              <a:gd name="connsiteY37" fmla="*/ 279095 h 439349"/>
              <a:gd name="connsiteX38" fmla="*/ 188927 w 439349"/>
              <a:gd name="connsiteY38" fmla="*/ 292063 h 439349"/>
              <a:gd name="connsiteX39" fmla="*/ 282456 w 439349"/>
              <a:gd name="connsiteY39" fmla="*/ 292063 h 439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9349" h="439349">
                <a:moveTo>
                  <a:pt x="219675" y="0"/>
                </a:moveTo>
                <a:cubicBezTo>
                  <a:pt x="98352" y="0"/>
                  <a:pt x="0" y="98352"/>
                  <a:pt x="0" y="219675"/>
                </a:cubicBezTo>
                <a:cubicBezTo>
                  <a:pt x="0" y="340998"/>
                  <a:pt x="98352" y="439350"/>
                  <a:pt x="219675" y="439350"/>
                </a:cubicBezTo>
                <a:cubicBezTo>
                  <a:pt x="340998" y="439350"/>
                  <a:pt x="439350" y="340998"/>
                  <a:pt x="439350" y="219675"/>
                </a:cubicBezTo>
                <a:cubicBezTo>
                  <a:pt x="439350" y="219669"/>
                  <a:pt x="439350" y="219663"/>
                  <a:pt x="439350" y="219658"/>
                </a:cubicBezTo>
                <a:cubicBezTo>
                  <a:pt x="439391" y="98385"/>
                  <a:pt x="341115" y="42"/>
                  <a:pt x="219843" y="0"/>
                </a:cubicBezTo>
                <a:cubicBezTo>
                  <a:pt x="219787" y="0"/>
                  <a:pt x="219731" y="0"/>
                  <a:pt x="219675" y="0"/>
                </a:cubicBezTo>
                <a:close/>
                <a:moveTo>
                  <a:pt x="282479" y="318178"/>
                </a:moveTo>
                <a:lnTo>
                  <a:pt x="156877" y="318178"/>
                </a:lnTo>
                <a:lnTo>
                  <a:pt x="156877" y="299744"/>
                </a:lnTo>
                <a:cubicBezTo>
                  <a:pt x="156762" y="292019"/>
                  <a:pt x="158198" y="284348"/>
                  <a:pt x="161099" y="277186"/>
                </a:cubicBezTo>
                <a:cubicBezTo>
                  <a:pt x="163943" y="270428"/>
                  <a:pt x="167865" y="264177"/>
                  <a:pt x="172714" y="258677"/>
                </a:cubicBezTo>
                <a:cubicBezTo>
                  <a:pt x="177874" y="252837"/>
                  <a:pt x="183638" y="247560"/>
                  <a:pt x="189910" y="242933"/>
                </a:cubicBezTo>
                <a:cubicBezTo>
                  <a:pt x="196442" y="238070"/>
                  <a:pt x="203483" y="233333"/>
                  <a:pt x="211033" y="228721"/>
                </a:cubicBezTo>
                <a:cubicBezTo>
                  <a:pt x="217356" y="224935"/>
                  <a:pt x="223354" y="220630"/>
                  <a:pt x="228964" y="215852"/>
                </a:cubicBezTo>
                <a:cubicBezTo>
                  <a:pt x="233183" y="212252"/>
                  <a:pt x="236931" y="208136"/>
                  <a:pt x="240122" y="203601"/>
                </a:cubicBezTo>
                <a:cubicBezTo>
                  <a:pt x="242748" y="199849"/>
                  <a:pt x="244670" y="195651"/>
                  <a:pt x="245796" y="191211"/>
                </a:cubicBezTo>
                <a:cubicBezTo>
                  <a:pt x="246851" y="186678"/>
                  <a:pt x="247366" y="182036"/>
                  <a:pt x="247329" y="177381"/>
                </a:cubicBezTo>
                <a:cubicBezTo>
                  <a:pt x="247336" y="173336"/>
                  <a:pt x="246687" y="169316"/>
                  <a:pt x="245408" y="165478"/>
                </a:cubicBezTo>
                <a:cubicBezTo>
                  <a:pt x="244204" y="161775"/>
                  <a:pt x="242277" y="158349"/>
                  <a:pt x="239740" y="155396"/>
                </a:cubicBezTo>
                <a:cubicBezTo>
                  <a:pt x="237096" y="152396"/>
                  <a:pt x="233816" y="150025"/>
                  <a:pt x="230138" y="148455"/>
                </a:cubicBezTo>
                <a:cubicBezTo>
                  <a:pt x="225858" y="146653"/>
                  <a:pt x="221247" y="145770"/>
                  <a:pt x="216604" y="145864"/>
                </a:cubicBezTo>
                <a:cubicBezTo>
                  <a:pt x="207534" y="145830"/>
                  <a:pt x="198584" y="147936"/>
                  <a:pt x="190482" y="152012"/>
                </a:cubicBezTo>
                <a:cubicBezTo>
                  <a:pt x="181962" y="156336"/>
                  <a:pt x="174132" y="161901"/>
                  <a:pt x="167248" y="168526"/>
                </a:cubicBezTo>
                <a:lnTo>
                  <a:pt x="167248" y="138564"/>
                </a:lnTo>
                <a:cubicBezTo>
                  <a:pt x="173900" y="132368"/>
                  <a:pt x="181878" y="127770"/>
                  <a:pt x="190575" y="125122"/>
                </a:cubicBezTo>
                <a:cubicBezTo>
                  <a:pt x="199960" y="122339"/>
                  <a:pt x="209708" y="120974"/>
                  <a:pt x="219496" y="121073"/>
                </a:cubicBezTo>
                <a:cubicBezTo>
                  <a:pt x="227311" y="121019"/>
                  <a:pt x="235087" y="122190"/>
                  <a:pt x="242539" y="124544"/>
                </a:cubicBezTo>
                <a:cubicBezTo>
                  <a:pt x="249397" y="126677"/>
                  <a:pt x="255785" y="130099"/>
                  <a:pt x="261361" y="134625"/>
                </a:cubicBezTo>
                <a:cubicBezTo>
                  <a:pt x="266782" y="139099"/>
                  <a:pt x="271118" y="144746"/>
                  <a:pt x="274040" y="151139"/>
                </a:cubicBezTo>
                <a:cubicBezTo>
                  <a:pt x="277221" y="158227"/>
                  <a:pt x="278801" y="165929"/>
                  <a:pt x="278667" y="173697"/>
                </a:cubicBezTo>
                <a:cubicBezTo>
                  <a:pt x="278735" y="180683"/>
                  <a:pt x="277924" y="187649"/>
                  <a:pt x="276255" y="194433"/>
                </a:cubicBezTo>
                <a:cubicBezTo>
                  <a:pt x="274619" y="200802"/>
                  <a:pt x="271947" y="206858"/>
                  <a:pt x="268342" y="212358"/>
                </a:cubicBezTo>
                <a:cubicBezTo>
                  <a:pt x="264325" y="218413"/>
                  <a:pt x="259516" y="223905"/>
                  <a:pt x="254044" y="228687"/>
                </a:cubicBezTo>
                <a:cubicBezTo>
                  <a:pt x="247308" y="234561"/>
                  <a:pt x="240115" y="239889"/>
                  <a:pt x="232533" y="244622"/>
                </a:cubicBezTo>
                <a:cubicBezTo>
                  <a:pt x="225615" y="248979"/>
                  <a:pt x="219468" y="253013"/>
                  <a:pt x="214093" y="256722"/>
                </a:cubicBezTo>
                <a:cubicBezTo>
                  <a:pt x="209224" y="260027"/>
                  <a:pt x="204630" y="263720"/>
                  <a:pt x="200356" y="267764"/>
                </a:cubicBezTo>
                <a:cubicBezTo>
                  <a:pt x="196880" y="271022"/>
                  <a:pt x="193992" y="274855"/>
                  <a:pt x="191819" y="279095"/>
                </a:cubicBezTo>
                <a:cubicBezTo>
                  <a:pt x="189864" y="283136"/>
                  <a:pt x="188874" y="287575"/>
                  <a:pt x="188927" y="292063"/>
                </a:cubicBezTo>
                <a:lnTo>
                  <a:pt x="282456" y="292063"/>
                </a:lnTo>
                <a:close/>
              </a:path>
            </a:pathLst>
          </a:custGeom>
          <a:solidFill>
            <a:srgbClr val="FDE9D2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Graphic 54" descr="Badge 3">
            <a:extLst>
              <a:ext uri="{FF2B5EF4-FFF2-40B4-BE49-F238E27FC236}">
                <a16:creationId xmlns:a16="http://schemas.microsoft.com/office/drawing/2014/main" id="{D4A64E9F-1F88-4A4D-8376-ED7ED85E718E}"/>
              </a:ext>
            </a:extLst>
          </p:cNvPr>
          <p:cNvSpPr/>
          <p:nvPr/>
        </p:nvSpPr>
        <p:spPr>
          <a:xfrm>
            <a:off x="6315219" y="2627650"/>
            <a:ext cx="439361" cy="439361"/>
          </a:xfrm>
          <a:custGeom>
            <a:avLst/>
            <a:gdLst>
              <a:gd name="connsiteX0" fmla="*/ 219686 w 439361"/>
              <a:gd name="connsiteY0" fmla="*/ 0 h 439361"/>
              <a:gd name="connsiteX1" fmla="*/ 0 w 439361"/>
              <a:gd name="connsiteY1" fmla="*/ 219675 h 439361"/>
              <a:gd name="connsiteX2" fmla="*/ 219675 w 439361"/>
              <a:gd name="connsiteY2" fmla="*/ 439361 h 439361"/>
              <a:gd name="connsiteX3" fmla="*/ 439361 w 439361"/>
              <a:gd name="connsiteY3" fmla="*/ 219686 h 439361"/>
              <a:gd name="connsiteX4" fmla="*/ 439361 w 439361"/>
              <a:gd name="connsiteY4" fmla="*/ 219663 h 439361"/>
              <a:gd name="connsiteX5" fmla="*/ 219860 w 439361"/>
              <a:gd name="connsiteY5" fmla="*/ 0 h 439361"/>
              <a:gd name="connsiteX6" fmla="*/ 219686 w 439361"/>
              <a:gd name="connsiteY6" fmla="*/ 0 h 439361"/>
              <a:gd name="connsiteX7" fmla="*/ 277805 w 439361"/>
              <a:gd name="connsiteY7" fmla="*/ 286499 h 439361"/>
              <a:gd name="connsiteX8" fmla="*/ 261378 w 439361"/>
              <a:gd name="connsiteY8" fmla="*/ 304551 h 439361"/>
              <a:gd name="connsiteX9" fmla="*/ 237282 w 439361"/>
              <a:gd name="connsiteY9" fmla="*/ 315593 h 439361"/>
              <a:gd name="connsiteX10" fmla="*/ 208361 w 439361"/>
              <a:gd name="connsiteY10" fmla="*/ 319341 h 439361"/>
              <a:gd name="connsiteX11" fmla="*/ 178978 w 439361"/>
              <a:gd name="connsiteY11" fmla="*/ 316744 h 439361"/>
              <a:gd name="connsiteX12" fmla="*/ 155743 w 439361"/>
              <a:gd name="connsiteY12" fmla="*/ 308970 h 439361"/>
              <a:gd name="connsiteX13" fmla="*/ 155743 w 439361"/>
              <a:gd name="connsiteY13" fmla="*/ 279373 h 439361"/>
              <a:gd name="connsiteX14" fmla="*/ 181193 w 439361"/>
              <a:gd name="connsiteY14" fmla="*/ 291091 h 439361"/>
              <a:gd name="connsiteX15" fmla="*/ 209321 w 439361"/>
              <a:gd name="connsiteY15" fmla="*/ 294932 h 439361"/>
              <a:gd name="connsiteX16" fmla="*/ 222960 w 439361"/>
              <a:gd name="connsiteY16" fmla="*/ 293584 h 439361"/>
              <a:gd name="connsiteX17" fmla="*/ 236507 w 439361"/>
              <a:gd name="connsiteY17" fmla="*/ 288691 h 439361"/>
              <a:gd name="connsiteX18" fmla="*/ 246878 w 439361"/>
              <a:gd name="connsiteY18" fmla="*/ 278991 h 439361"/>
              <a:gd name="connsiteX19" fmla="*/ 250996 w 439361"/>
              <a:gd name="connsiteY19" fmla="*/ 263438 h 439361"/>
              <a:gd name="connsiteX20" fmla="*/ 247068 w 439361"/>
              <a:gd name="connsiteY20" fmla="*/ 247398 h 439361"/>
              <a:gd name="connsiteX21" fmla="*/ 236119 w 439361"/>
              <a:gd name="connsiteY21" fmla="*/ 236646 h 439361"/>
              <a:gd name="connsiteX22" fmla="*/ 219605 w 439361"/>
              <a:gd name="connsiteY22" fmla="*/ 230595 h 439361"/>
              <a:gd name="connsiteX23" fmla="*/ 198950 w 439361"/>
              <a:gd name="connsiteY23" fmla="*/ 228675 h 439361"/>
              <a:gd name="connsiteX24" fmla="*/ 181101 w 439361"/>
              <a:gd name="connsiteY24" fmla="*/ 228675 h 439361"/>
              <a:gd name="connsiteX25" fmla="*/ 181101 w 439361"/>
              <a:gd name="connsiteY25" fmla="*/ 204093 h 439361"/>
              <a:gd name="connsiteX26" fmla="*/ 198002 w 439361"/>
              <a:gd name="connsiteY26" fmla="*/ 204093 h 439361"/>
              <a:gd name="connsiteX27" fmla="*/ 216349 w 439361"/>
              <a:gd name="connsiteY27" fmla="*/ 202357 h 439361"/>
              <a:gd name="connsiteX28" fmla="*/ 230751 w 439361"/>
              <a:gd name="connsiteY28" fmla="*/ 196695 h 439361"/>
              <a:gd name="connsiteX29" fmla="*/ 240162 w 439361"/>
              <a:gd name="connsiteY29" fmla="*/ 186607 h 439361"/>
              <a:gd name="connsiteX30" fmla="*/ 243523 w 439361"/>
              <a:gd name="connsiteY30" fmla="*/ 171632 h 439361"/>
              <a:gd name="connsiteX31" fmla="*/ 240359 w 439361"/>
              <a:gd name="connsiteY31" fmla="*/ 158091 h 439361"/>
              <a:gd name="connsiteX32" fmla="*/ 232261 w 439361"/>
              <a:gd name="connsiteY32" fmla="*/ 149832 h 439361"/>
              <a:gd name="connsiteX33" fmla="*/ 221595 w 439361"/>
              <a:gd name="connsiteY33" fmla="*/ 145702 h 439361"/>
              <a:gd name="connsiteX34" fmla="*/ 210461 w 439361"/>
              <a:gd name="connsiteY34" fmla="*/ 144545 h 439361"/>
              <a:gd name="connsiteX35" fmla="*/ 186642 w 439361"/>
              <a:gd name="connsiteY35" fmla="*/ 148016 h 439361"/>
              <a:gd name="connsiteX36" fmla="*/ 163980 w 439361"/>
              <a:gd name="connsiteY36" fmla="*/ 158381 h 439361"/>
              <a:gd name="connsiteX37" fmla="*/ 163980 w 439361"/>
              <a:gd name="connsiteY37" fmla="*/ 131132 h 439361"/>
              <a:gd name="connsiteX38" fmla="*/ 186798 w 439361"/>
              <a:gd name="connsiteY38" fmla="*/ 122774 h 439361"/>
              <a:gd name="connsiteX39" fmla="*/ 213197 w 439361"/>
              <a:gd name="connsiteY39" fmla="*/ 119992 h 439361"/>
              <a:gd name="connsiteX40" fmla="*/ 236732 w 439361"/>
              <a:gd name="connsiteY40" fmla="*/ 122774 h 439361"/>
              <a:gd name="connsiteX41" fmla="*/ 256977 w 439361"/>
              <a:gd name="connsiteY41" fmla="*/ 131323 h 439361"/>
              <a:gd name="connsiteX42" fmla="*/ 271096 w 439361"/>
              <a:gd name="connsiteY42" fmla="*/ 145916 h 439361"/>
              <a:gd name="connsiteX43" fmla="*/ 276371 w 439361"/>
              <a:gd name="connsiteY43" fmla="*/ 166849 h 439361"/>
              <a:gd name="connsiteX44" fmla="*/ 265335 w 439361"/>
              <a:gd name="connsiteY44" fmla="*/ 198349 h 439361"/>
              <a:gd name="connsiteX45" fmla="*/ 235084 w 439361"/>
              <a:gd name="connsiteY45" fmla="*/ 215053 h 439361"/>
              <a:gd name="connsiteX46" fmla="*/ 253327 w 439361"/>
              <a:gd name="connsiteY46" fmla="*/ 219681 h 439361"/>
              <a:gd name="connsiteX47" fmla="*/ 268984 w 439361"/>
              <a:gd name="connsiteY47" fmla="*/ 229381 h 439361"/>
              <a:gd name="connsiteX48" fmla="*/ 279830 w 439361"/>
              <a:gd name="connsiteY48" fmla="*/ 243592 h 439361"/>
              <a:gd name="connsiteX49" fmla="*/ 283879 w 439361"/>
              <a:gd name="connsiteY49" fmla="*/ 261552 h 439361"/>
              <a:gd name="connsiteX50" fmla="*/ 277805 w 439361"/>
              <a:gd name="connsiteY50" fmla="*/ 286499 h 43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9361" h="439361">
                <a:moveTo>
                  <a:pt x="219686" y="0"/>
                </a:moveTo>
                <a:cubicBezTo>
                  <a:pt x="98360" y="-3"/>
                  <a:pt x="3" y="98349"/>
                  <a:pt x="0" y="219675"/>
                </a:cubicBezTo>
                <a:cubicBezTo>
                  <a:pt x="-3" y="341001"/>
                  <a:pt x="98348" y="439358"/>
                  <a:pt x="219675" y="439361"/>
                </a:cubicBezTo>
                <a:cubicBezTo>
                  <a:pt x="341001" y="439364"/>
                  <a:pt x="439358" y="341013"/>
                  <a:pt x="439361" y="219686"/>
                </a:cubicBezTo>
                <a:cubicBezTo>
                  <a:pt x="439361" y="219679"/>
                  <a:pt x="439361" y="219671"/>
                  <a:pt x="439361" y="219663"/>
                </a:cubicBezTo>
                <a:cubicBezTo>
                  <a:pt x="439406" y="98391"/>
                  <a:pt x="341132" y="45"/>
                  <a:pt x="219860" y="0"/>
                </a:cubicBezTo>
                <a:cubicBezTo>
                  <a:pt x="219802" y="0"/>
                  <a:pt x="219744" y="0"/>
                  <a:pt x="219686" y="0"/>
                </a:cubicBezTo>
                <a:close/>
                <a:moveTo>
                  <a:pt x="277805" y="286499"/>
                </a:moveTo>
                <a:cubicBezTo>
                  <a:pt x="273764" y="293680"/>
                  <a:pt x="268148" y="299852"/>
                  <a:pt x="261378" y="304551"/>
                </a:cubicBezTo>
                <a:cubicBezTo>
                  <a:pt x="254052" y="309609"/>
                  <a:pt x="245896" y="313345"/>
                  <a:pt x="237282" y="315593"/>
                </a:cubicBezTo>
                <a:cubicBezTo>
                  <a:pt x="227852" y="318128"/>
                  <a:pt x="218125" y="319388"/>
                  <a:pt x="208361" y="319341"/>
                </a:cubicBezTo>
                <a:cubicBezTo>
                  <a:pt x="198508" y="319375"/>
                  <a:pt x="188673" y="318506"/>
                  <a:pt x="178978" y="316744"/>
                </a:cubicBezTo>
                <a:cubicBezTo>
                  <a:pt x="170861" y="315436"/>
                  <a:pt x="163013" y="312810"/>
                  <a:pt x="155743" y="308970"/>
                </a:cubicBezTo>
                <a:lnTo>
                  <a:pt x="155743" y="279373"/>
                </a:lnTo>
                <a:cubicBezTo>
                  <a:pt x="163462" y="284761"/>
                  <a:pt x="172080" y="288730"/>
                  <a:pt x="181193" y="291091"/>
                </a:cubicBezTo>
                <a:cubicBezTo>
                  <a:pt x="190360" y="293602"/>
                  <a:pt x="199817" y="294894"/>
                  <a:pt x="209321" y="294932"/>
                </a:cubicBezTo>
                <a:cubicBezTo>
                  <a:pt x="213899" y="294900"/>
                  <a:pt x="218465" y="294449"/>
                  <a:pt x="222960" y="293584"/>
                </a:cubicBezTo>
                <a:cubicBezTo>
                  <a:pt x="227719" y="292729"/>
                  <a:pt x="232300" y="291075"/>
                  <a:pt x="236507" y="288691"/>
                </a:cubicBezTo>
                <a:cubicBezTo>
                  <a:pt x="240674" y="286313"/>
                  <a:pt x="244226" y="282991"/>
                  <a:pt x="246878" y="278991"/>
                </a:cubicBezTo>
                <a:cubicBezTo>
                  <a:pt x="249777" y="274336"/>
                  <a:pt x="251211" y="268917"/>
                  <a:pt x="250996" y="263438"/>
                </a:cubicBezTo>
                <a:cubicBezTo>
                  <a:pt x="251165" y="257834"/>
                  <a:pt x="249808" y="252290"/>
                  <a:pt x="247068" y="247398"/>
                </a:cubicBezTo>
                <a:cubicBezTo>
                  <a:pt x="244394" y="242939"/>
                  <a:pt x="240626" y="239238"/>
                  <a:pt x="236119" y="236646"/>
                </a:cubicBezTo>
                <a:cubicBezTo>
                  <a:pt x="230989" y="233725"/>
                  <a:pt x="225408" y="231680"/>
                  <a:pt x="219605" y="230595"/>
                </a:cubicBezTo>
                <a:cubicBezTo>
                  <a:pt x="212801" y="229272"/>
                  <a:pt x="205882" y="228629"/>
                  <a:pt x="198950" y="228675"/>
                </a:cubicBezTo>
                <a:lnTo>
                  <a:pt x="181101" y="228675"/>
                </a:lnTo>
                <a:lnTo>
                  <a:pt x="181101" y="204093"/>
                </a:lnTo>
                <a:lnTo>
                  <a:pt x="198002" y="204093"/>
                </a:lnTo>
                <a:cubicBezTo>
                  <a:pt x="204161" y="204138"/>
                  <a:pt x="210308" y="203556"/>
                  <a:pt x="216349" y="202357"/>
                </a:cubicBezTo>
                <a:cubicBezTo>
                  <a:pt x="221462" y="201389"/>
                  <a:pt x="226348" y="199468"/>
                  <a:pt x="230751" y="196695"/>
                </a:cubicBezTo>
                <a:cubicBezTo>
                  <a:pt x="234686" y="194176"/>
                  <a:pt x="237923" y="190707"/>
                  <a:pt x="240162" y="186607"/>
                </a:cubicBezTo>
                <a:cubicBezTo>
                  <a:pt x="242526" y="181978"/>
                  <a:pt x="243682" y="176827"/>
                  <a:pt x="243523" y="171632"/>
                </a:cubicBezTo>
                <a:cubicBezTo>
                  <a:pt x="243715" y="166915"/>
                  <a:pt x="242622" y="162235"/>
                  <a:pt x="240359" y="158091"/>
                </a:cubicBezTo>
                <a:cubicBezTo>
                  <a:pt x="238381" y="154713"/>
                  <a:pt x="235600" y="151876"/>
                  <a:pt x="232261" y="149832"/>
                </a:cubicBezTo>
                <a:cubicBezTo>
                  <a:pt x="228976" y="147840"/>
                  <a:pt x="225365" y="146442"/>
                  <a:pt x="221595" y="145702"/>
                </a:cubicBezTo>
                <a:cubicBezTo>
                  <a:pt x="217931" y="144950"/>
                  <a:pt x="214201" y="144562"/>
                  <a:pt x="210461" y="144545"/>
                </a:cubicBezTo>
                <a:cubicBezTo>
                  <a:pt x="202401" y="144620"/>
                  <a:pt x="194388" y="145787"/>
                  <a:pt x="186642" y="148016"/>
                </a:cubicBezTo>
                <a:cubicBezTo>
                  <a:pt x="178571" y="150205"/>
                  <a:pt x="170915" y="153707"/>
                  <a:pt x="163980" y="158381"/>
                </a:cubicBezTo>
                <a:lnTo>
                  <a:pt x="163980" y="131132"/>
                </a:lnTo>
                <a:cubicBezTo>
                  <a:pt x="171170" y="127321"/>
                  <a:pt x="178847" y="124509"/>
                  <a:pt x="186798" y="122774"/>
                </a:cubicBezTo>
                <a:cubicBezTo>
                  <a:pt x="195468" y="120877"/>
                  <a:pt x="204322" y="119944"/>
                  <a:pt x="213197" y="119992"/>
                </a:cubicBezTo>
                <a:cubicBezTo>
                  <a:pt x="221125" y="119977"/>
                  <a:pt x="229026" y="120911"/>
                  <a:pt x="236732" y="122774"/>
                </a:cubicBezTo>
                <a:cubicBezTo>
                  <a:pt x="243916" y="124455"/>
                  <a:pt x="250762" y="127345"/>
                  <a:pt x="256977" y="131323"/>
                </a:cubicBezTo>
                <a:cubicBezTo>
                  <a:pt x="262742" y="135038"/>
                  <a:pt x="267573" y="140031"/>
                  <a:pt x="271096" y="145916"/>
                </a:cubicBezTo>
                <a:cubicBezTo>
                  <a:pt x="274735" y="152280"/>
                  <a:pt x="276559" y="159520"/>
                  <a:pt x="276371" y="166849"/>
                </a:cubicBezTo>
                <a:cubicBezTo>
                  <a:pt x="276829" y="178369"/>
                  <a:pt x="272883" y="189633"/>
                  <a:pt x="265335" y="198349"/>
                </a:cubicBezTo>
                <a:cubicBezTo>
                  <a:pt x="257251" y="206950"/>
                  <a:pt x="246669" y="212794"/>
                  <a:pt x="235084" y="215053"/>
                </a:cubicBezTo>
                <a:cubicBezTo>
                  <a:pt x="241357" y="215702"/>
                  <a:pt x="247503" y="217261"/>
                  <a:pt x="253327" y="219681"/>
                </a:cubicBezTo>
                <a:cubicBezTo>
                  <a:pt x="259051" y="222017"/>
                  <a:pt x="264344" y="225295"/>
                  <a:pt x="268984" y="229381"/>
                </a:cubicBezTo>
                <a:cubicBezTo>
                  <a:pt x="273489" y="233368"/>
                  <a:pt x="277173" y="238195"/>
                  <a:pt x="279830" y="243592"/>
                </a:cubicBezTo>
                <a:cubicBezTo>
                  <a:pt x="282558" y="249182"/>
                  <a:pt x="283945" y="255332"/>
                  <a:pt x="283879" y="261552"/>
                </a:cubicBezTo>
                <a:cubicBezTo>
                  <a:pt x="284060" y="270255"/>
                  <a:pt x="281967" y="278853"/>
                  <a:pt x="277805" y="286499"/>
                </a:cubicBezTo>
                <a:close/>
              </a:path>
            </a:pathLst>
          </a:custGeom>
          <a:solidFill>
            <a:srgbClr val="DBF3FC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grpSp>
        <p:nvGrpSpPr>
          <p:cNvPr id="63" name="Graphic 58" descr="Badge 4">
            <a:extLst>
              <a:ext uri="{FF2B5EF4-FFF2-40B4-BE49-F238E27FC236}">
                <a16:creationId xmlns:a16="http://schemas.microsoft.com/office/drawing/2014/main" id="{DCF52DCA-252E-4703-AF8B-74A58758D146}"/>
              </a:ext>
            </a:extLst>
          </p:cNvPr>
          <p:cNvGrpSpPr/>
          <p:nvPr/>
        </p:nvGrpSpPr>
        <p:grpSpPr>
          <a:xfrm>
            <a:off x="8967722" y="2569808"/>
            <a:ext cx="555275" cy="555275"/>
            <a:chOff x="8967722" y="2569808"/>
            <a:chExt cx="555275" cy="5552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AF4CD48-1384-4722-AB7D-5F89D37C267E}"/>
                </a:ext>
              </a:extLst>
            </p:cNvPr>
            <p:cNvSpPr/>
            <p:nvPr/>
          </p:nvSpPr>
          <p:spPr>
            <a:xfrm>
              <a:off x="9195112" y="2786226"/>
              <a:ext cx="57615" cy="84095"/>
            </a:xfrm>
            <a:custGeom>
              <a:avLst/>
              <a:gdLst>
                <a:gd name="connsiteX0" fmla="*/ 26890 w 57615"/>
                <a:gd name="connsiteY0" fmla="*/ 49651 h 84095"/>
                <a:gd name="connsiteX1" fmla="*/ 13639 w 57615"/>
                <a:gd name="connsiteY1" fmla="*/ 67582 h 84095"/>
                <a:gd name="connsiteX2" fmla="*/ 0 w 57615"/>
                <a:gd name="connsiteY2" fmla="*/ 84095 h 84095"/>
                <a:gd name="connsiteX3" fmla="*/ 57616 w 57615"/>
                <a:gd name="connsiteY3" fmla="*/ 84095 h 84095"/>
                <a:gd name="connsiteX4" fmla="*/ 57616 w 57615"/>
                <a:gd name="connsiteY4" fmla="*/ 0 h 84095"/>
                <a:gd name="connsiteX5" fmla="*/ 41102 w 57615"/>
                <a:gd name="connsiteY5" fmla="*/ 27943 h 84095"/>
                <a:gd name="connsiteX6" fmla="*/ 26890 w 57615"/>
                <a:gd name="connsiteY6" fmla="*/ 49651 h 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15" h="84095">
                  <a:moveTo>
                    <a:pt x="26890" y="49651"/>
                  </a:moveTo>
                  <a:cubicBezTo>
                    <a:pt x="22402" y="56117"/>
                    <a:pt x="17985" y="62094"/>
                    <a:pt x="13639" y="67582"/>
                  </a:cubicBezTo>
                  <a:cubicBezTo>
                    <a:pt x="9293" y="73069"/>
                    <a:pt x="4747" y="78573"/>
                    <a:pt x="0" y="84095"/>
                  </a:cubicBezTo>
                  <a:lnTo>
                    <a:pt x="57616" y="84095"/>
                  </a:lnTo>
                  <a:lnTo>
                    <a:pt x="57616" y="0"/>
                  </a:lnTo>
                  <a:cubicBezTo>
                    <a:pt x="51593" y="10627"/>
                    <a:pt x="46088" y="19942"/>
                    <a:pt x="41102" y="27943"/>
                  </a:cubicBezTo>
                  <a:cubicBezTo>
                    <a:pt x="36116" y="35944"/>
                    <a:pt x="31379" y="43180"/>
                    <a:pt x="26890" y="49651"/>
                  </a:cubicBezTo>
                  <a:close/>
                </a:path>
              </a:pathLst>
            </a:custGeom>
            <a:solidFill>
              <a:srgbClr val="ECF1E1"/>
            </a:solidFill>
            <a:ln w="57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EA3C437-5948-4FDB-87E4-9E6704B606B8}"/>
                </a:ext>
              </a:extLst>
            </p:cNvPr>
            <p:cNvSpPr/>
            <p:nvPr/>
          </p:nvSpPr>
          <p:spPr>
            <a:xfrm>
              <a:off x="9025592" y="2627649"/>
              <a:ext cx="439361" cy="439361"/>
            </a:xfrm>
            <a:custGeom>
              <a:avLst/>
              <a:gdLst>
                <a:gd name="connsiteX0" fmla="*/ 219686 w 439361"/>
                <a:gd name="connsiteY0" fmla="*/ 0 h 439361"/>
                <a:gd name="connsiteX1" fmla="*/ 0 w 439361"/>
                <a:gd name="connsiteY1" fmla="*/ 219675 h 439361"/>
                <a:gd name="connsiteX2" fmla="*/ 219675 w 439361"/>
                <a:gd name="connsiteY2" fmla="*/ 439361 h 439361"/>
                <a:gd name="connsiteX3" fmla="*/ 439361 w 439361"/>
                <a:gd name="connsiteY3" fmla="*/ 219686 h 439361"/>
                <a:gd name="connsiteX4" fmla="*/ 439361 w 439361"/>
                <a:gd name="connsiteY4" fmla="*/ 219681 h 439361"/>
                <a:gd name="connsiteX5" fmla="*/ 219877 w 439361"/>
                <a:gd name="connsiteY5" fmla="*/ 0 h 439361"/>
                <a:gd name="connsiteX6" fmla="*/ 219686 w 439361"/>
                <a:gd name="connsiteY6" fmla="*/ 0 h 439361"/>
                <a:gd name="connsiteX7" fmla="*/ 286672 w 439361"/>
                <a:gd name="connsiteY7" fmla="*/ 270540 h 439361"/>
                <a:gd name="connsiteX8" fmla="*/ 260360 w 439361"/>
                <a:gd name="connsiteY8" fmla="*/ 270540 h 439361"/>
                <a:gd name="connsiteX9" fmla="*/ 260360 w 439361"/>
                <a:gd name="connsiteY9" fmla="*/ 311833 h 439361"/>
                <a:gd name="connsiteX10" fmla="*/ 227136 w 439361"/>
                <a:gd name="connsiteY10" fmla="*/ 311833 h 439361"/>
                <a:gd name="connsiteX11" fmla="*/ 227136 w 439361"/>
                <a:gd name="connsiteY11" fmla="*/ 270540 h 439361"/>
                <a:gd name="connsiteX12" fmla="*/ 136679 w 439361"/>
                <a:gd name="connsiteY12" fmla="*/ 270540 h 439361"/>
                <a:gd name="connsiteX13" fmla="*/ 136679 w 439361"/>
                <a:gd name="connsiteY13" fmla="*/ 244234 h 439361"/>
                <a:gd name="connsiteX14" fmla="*/ 162991 w 439361"/>
                <a:gd name="connsiteY14" fmla="*/ 213503 h 439361"/>
                <a:gd name="connsiteX15" fmla="*/ 187191 w 439361"/>
                <a:gd name="connsiteY15" fmla="*/ 180759 h 439361"/>
                <a:gd name="connsiteX16" fmla="*/ 208228 w 439361"/>
                <a:gd name="connsiteY16" fmla="*/ 147726 h 439361"/>
                <a:gd name="connsiteX17" fmla="*/ 225407 w 439361"/>
                <a:gd name="connsiteY17" fmla="*/ 115943 h 439361"/>
                <a:gd name="connsiteX18" fmla="*/ 260360 w 439361"/>
                <a:gd name="connsiteY18" fmla="*/ 115943 h 439361"/>
                <a:gd name="connsiteX19" fmla="*/ 260360 w 439361"/>
                <a:gd name="connsiteY19" fmla="*/ 242696 h 439361"/>
                <a:gd name="connsiteX20" fmla="*/ 286672 w 439361"/>
                <a:gd name="connsiteY20" fmla="*/ 242696 h 43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39361" h="439361">
                  <a:moveTo>
                    <a:pt x="219686" y="0"/>
                  </a:moveTo>
                  <a:cubicBezTo>
                    <a:pt x="98360" y="-3"/>
                    <a:pt x="3" y="98348"/>
                    <a:pt x="0" y="219675"/>
                  </a:cubicBezTo>
                  <a:cubicBezTo>
                    <a:pt x="-3" y="341001"/>
                    <a:pt x="98348" y="439358"/>
                    <a:pt x="219675" y="439361"/>
                  </a:cubicBezTo>
                  <a:cubicBezTo>
                    <a:pt x="341001" y="439364"/>
                    <a:pt x="439358" y="341013"/>
                    <a:pt x="439361" y="219686"/>
                  </a:cubicBezTo>
                  <a:cubicBezTo>
                    <a:pt x="439361" y="219685"/>
                    <a:pt x="439361" y="219682"/>
                    <a:pt x="439361" y="219681"/>
                  </a:cubicBezTo>
                  <a:cubicBezTo>
                    <a:pt x="439416" y="98409"/>
                    <a:pt x="341149" y="54"/>
                    <a:pt x="219877" y="0"/>
                  </a:cubicBezTo>
                  <a:cubicBezTo>
                    <a:pt x="219814" y="0"/>
                    <a:pt x="219750" y="0"/>
                    <a:pt x="219686" y="0"/>
                  </a:cubicBezTo>
                  <a:close/>
                  <a:moveTo>
                    <a:pt x="286672" y="270540"/>
                  </a:moveTo>
                  <a:lnTo>
                    <a:pt x="260360" y="270540"/>
                  </a:lnTo>
                  <a:lnTo>
                    <a:pt x="260360" y="311833"/>
                  </a:lnTo>
                  <a:lnTo>
                    <a:pt x="227136" y="311833"/>
                  </a:lnTo>
                  <a:lnTo>
                    <a:pt x="227136" y="270540"/>
                  </a:lnTo>
                  <a:lnTo>
                    <a:pt x="136679" y="270540"/>
                  </a:lnTo>
                  <a:lnTo>
                    <a:pt x="136679" y="244234"/>
                  </a:lnTo>
                  <a:cubicBezTo>
                    <a:pt x="145640" y="234501"/>
                    <a:pt x="154411" y="224258"/>
                    <a:pt x="162991" y="213503"/>
                  </a:cubicBezTo>
                  <a:cubicBezTo>
                    <a:pt x="171570" y="202749"/>
                    <a:pt x="179637" y="191834"/>
                    <a:pt x="187191" y="180759"/>
                  </a:cubicBezTo>
                  <a:cubicBezTo>
                    <a:pt x="194745" y="169685"/>
                    <a:pt x="201757" y="158674"/>
                    <a:pt x="208228" y="147726"/>
                  </a:cubicBezTo>
                  <a:cubicBezTo>
                    <a:pt x="214699" y="136779"/>
                    <a:pt x="220425" y="126185"/>
                    <a:pt x="225407" y="115943"/>
                  </a:cubicBezTo>
                  <a:lnTo>
                    <a:pt x="260360" y="115943"/>
                  </a:lnTo>
                  <a:lnTo>
                    <a:pt x="260360" y="242696"/>
                  </a:lnTo>
                  <a:lnTo>
                    <a:pt x="286672" y="242696"/>
                  </a:lnTo>
                  <a:close/>
                </a:path>
              </a:pathLst>
            </a:custGeom>
            <a:solidFill>
              <a:srgbClr val="ECF1E1"/>
            </a:solidFill>
            <a:ln w="57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5" name="Graphic 4" descr="Classroom outline">
            <a:extLst>
              <a:ext uri="{FF2B5EF4-FFF2-40B4-BE49-F238E27FC236}">
                <a16:creationId xmlns:a16="http://schemas.microsoft.com/office/drawing/2014/main" id="{CCA898B2-A1AA-19B3-65B4-29045ADD7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4344" y="2312281"/>
            <a:ext cx="914400" cy="914400"/>
          </a:xfrm>
          <a:prstGeom prst="rect">
            <a:avLst/>
          </a:prstGeom>
        </p:spPr>
      </p:pic>
      <p:pic>
        <p:nvPicPr>
          <p:cNvPr id="6" name="Graphic 5" descr="Head with gears outline">
            <a:extLst>
              <a:ext uri="{FF2B5EF4-FFF2-40B4-BE49-F238E27FC236}">
                <a16:creationId xmlns:a16="http://schemas.microsoft.com/office/drawing/2014/main" id="{5D452C8F-323A-5871-87B2-4401F51BB7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42044" y="2390124"/>
            <a:ext cx="914400" cy="914400"/>
          </a:xfrm>
          <a:prstGeom prst="rect">
            <a:avLst/>
          </a:prstGeom>
        </p:spPr>
      </p:pic>
      <p:pic>
        <p:nvPicPr>
          <p:cNvPr id="7" name="Graphic 6" descr="Quill outline">
            <a:extLst>
              <a:ext uri="{FF2B5EF4-FFF2-40B4-BE49-F238E27FC236}">
                <a16:creationId xmlns:a16="http://schemas.microsoft.com/office/drawing/2014/main" id="{DF567CF2-C539-1E4C-A2D8-0B7DB5F868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9983" y="2312281"/>
            <a:ext cx="914400" cy="914400"/>
          </a:xfrm>
          <a:prstGeom prst="rect">
            <a:avLst/>
          </a:prstGeom>
        </p:spPr>
      </p:pic>
      <p:pic>
        <p:nvPicPr>
          <p:cNvPr id="8" name="Graphic 7" descr="Address Book outline">
            <a:extLst>
              <a:ext uri="{FF2B5EF4-FFF2-40B4-BE49-F238E27FC236}">
                <a16:creationId xmlns:a16="http://schemas.microsoft.com/office/drawing/2014/main" id="{39C4D69F-7E85-3B75-FAB3-AE607AAAC53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36342" y="23901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486" y="321518"/>
            <a:ext cx="10515600" cy="1054551"/>
          </a:xfrm>
        </p:spPr>
        <p:txBody>
          <a:bodyPr/>
          <a:lstStyle/>
          <a:p>
            <a:r>
              <a:rPr lang="en-US" dirty="0"/>
              <a:t>PhD Processes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197C4D8-A134-410B-A930-0A5E4AA328E5}"/>
              </a:ext>
            </a:extLst>
          </p:cNvPr>
          <p:cNvSpPr/>
          <p:nvPr/>
        </p:nvSpPr>
        <p:spPr>
          <a:xfrm rot="18900000">
            <a:off x="1442085" y="1863093"/>
            <a:ext cx="1968708" cy="196870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7AB91FD-4908-40C7-A1A6-94EC0E17D29B}"/>
              </a:ext>
            </a:extLst>
          </p:cNvPr>
          <p:cNvSpPr/>
          <p:nvPr/>
        </p:nvSpPr>
        <p:spPr>
          <a:xfrm rot="18900000">
            <a:off x="684443" y="2300361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A34A925-0DEE-4214-8452-869CB09DA2DD}"/>
              </a:ext>
            </a:extLst>
          </p:cNvPr>
          <p:cNvSpPr/>
          <p:nvPr/>
        </p:nvSpPr>
        <p:spPr>
          <a:xfrm rot="18900000">
            <a:off x="650091" y="2383296"/>
            <a:ext cx="928303" cy="92830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D3172D9-4F6F-4CF7-B5E1-5C19839B4937}"/>
              </a:ext>
            </a:extLst>
          </p:cNvPr>
          <p:cNvSpPr/>
          <p:nvPr/>
        </p:nvSpPr>
        <p:spPr>
          <a:xfrm rot="18900000">
            <a:off x="4152457" y="1863092"/>
            <a:ext cx="1968708" cy="196870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10D820C-83A7-46A0-879D-9955C8F1453F}"/>
              </a:ext>
            </a:extLst>
          </p:cNvPr>
          <p:cNvSpPr/>
          <p:nvPr/>
        </p:nvSpPr>
        <p:spPr>
          <a:xfrm rot="18900000">
            <a:off x="3394815" y="2300360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7ABC88-3EB9-403C-A467-1F0172643C65}"/>
              </a:ext>
            </a:extLst>
          </p:cNvPr>
          <p:cNvSpPr/>
          <p:nvPr/>
        </p:nvSpPr>
        <p:spPr>
          <a:xfrm rot="18900000">
            <a:off x="3360463" y="2383295"/>
            <a:ext cx="928303" cy="92830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AC263A5-28C8-40E9-859A-724FFCEA7FCC}"/>
              </a:ext>
            </a:extLst>
          </p:cNvPr>
          <p:cNvSpPr/>
          <p:nvPr/>
        </p:nvSpPr>
        <p:spPr>
          <a:xfrm rot="18900000">
            <a:off x="6862829" y="1863092"/>
            <a:ext cx="1968708" cy="196870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D5A0F28-21B6-4E3B-86B8-ED414CE4A9BC}"/>
              </a:ext>
            </a:extLst>
          </p:cNvPr>
          <p:cNvSpPr/>
          <p:nvPr/>
        </p:nvSpPr>
        <p:spPr>
          <a:xfrm rot="18900000">
            <a:off x="6105187" y="2300360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F550BA1-FC88-41F9-A48D-AC49ECA71752}"/>
              </a:ext>
            </a:extLst>
          </p:cNvPr>
          <p:cNvSpPr/>
          <p:nvPr/>
        </p:nvSpPr>
        <p:spPr>
          <a:xfrm rot="18900000">
            <a:off x="6070835" y="2383295"/>
            <a:ext cx="928303" cy="928303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C465801-D65B-43C2-BF6D-63E1493257BF}"/>
              </a:ext>
            </a:extLst>
          </p:cNvPr>
          <p:cNvSpPr/>
          <p:nvPr/>
        </p:nvSpPr>
        <p:spPr>
          <a:xfrm rot="18900000">
            <a:off x="9573202" y="1863091"/>
            <a:ext cx="1968708" cy="19687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AA10861-F268-4C64-945D-2D226B3C9AA0}"/>
              </a:ext>
            </a:extLst>
          </p:cNvPr>
          <p:cNvSpPr/>
          <p:nvPr/>
        </p:nvSpPr>
        <p:spPr>
          <a:xfrm rot="18900000">
            <a:off x="8815560" y="2300359"/>
            <a:ext cx="1094173" cy="1094171"/>
          </a:xfrm>
          <a:custGeom>
            <a:avLst/>
            <a:gdLst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003283 w 1193109"/>
              <a:gd name="connsiteY2" fmla="*/ 124339 h 1193107"/>
              <a:gd name="connsiteX3" fmla="*/ 1106533 w 1193109"/>
              <a:gd name="connsiteY3" fmla="*/ 227589 h 1193107"/>
              <a:gd name="connsiteX4" fmla="*/ 1072905 w 1193109"/>
              <a:gd name="connsiteY4" fmla="*/ 261218 h 1193107"/>
              <a:gd name="connsiteX5" fmla="*/ 1193109 w 1193109"/>
              <a:gd name="connsiteY5" fmla="*/ 444521 h 1193107"/>
              <a:gd name="connsiteX6" fmla="*/ 1193109 w 1193109"/>
              <a:gd name="connsiteY6" fmla="*/ 1024397 h 1193107"/>
              <a:gd name="connsiteX7" fmla="*/ 1024399 w 1193109"/>
              <a:gd name="connsiteY7" fmla="*/ 1193107 h 1193107"/>
              <a:gd name="connsiteX8" fmla="*/ 444522 w 1193109"/>
              <a:gd name="connsiteY8" fmla="*/ 1193107 h 1193107"/>
              <a:gd name="connsiteX9" fmla="*/ 268593 w 1193109"/>
              <a:gd name="connsiteY9" fmla="*/ 1077740 h 1193107"/>
              <a:gd name="connsiteX10" fmla="*/ 233696 w 1193109"/>
              <a:gd name="connsiteY10" fmla="*/ 1112638 h 1193107"/>
              <a:gd name="connsiteX11" fmla="*/ 124342 w 1193109"/>
              <a:gd name="connsiteY11" fmla="*/ 1003283 h 1193107"/>
              <a:gd name="connsiteX12" fmla="*/ 103040 w 1193109"/>
              <a:gd name="connsiteY12" fmla="*/ 998983 h 1193107"/>
              <a:gd name="connsiteX13" fmla="*/ 0 w 1193109"/>
              <a:gd name="connsiteY13" fmla="*/ 843531 h 1193107"/>
              <a:gd name="connsiteX14" fmla="*/ 0 w 1193109"/>
              <a:gd name="connsiteY14" fmla="*/ 168710 h 1193107"/>
              <a:gd name="connsiteX15" fmla="*/ 168710 w 1193109"/>
              <a:gd name="connsiteY15" fmla="*/ 0 h 1193107"/>
              <a:gd name="connsiteX16" fmla="*/ 843531 w 1193109"/>
              <a:gd name="connsiteY16" fmla="*/ 0 h 1193107"/>
              <a:gd name="connsiteX17" fmla="*/ 962827 w 1193109"/>
              <a:gd name="connsiteY17" fmla="*/ 49414 h 1193107"/>
              <a:gd name="connsiteX0" fmla="*/ 962827 w 1193109"/>
              <a:gd name="connsiteY0" fmla="*/ 49414 h 1193107"/>
              <a:gd name="connsiteX1" fmla="*/ 998983 w 1193109"/>
              <a:gd name="connsiteY1" fmla="*/ 103040 h 1193107"/>
              <a:gd name="connsiteX2" fmla="*/ 1106533 w 1193109"/>
              <a:gd name="connsiteY2" fmla="*/ 227589 h 1193107"/>
              <a:gd name="connsiteX3" fmla="*/ 1072905 w 1193109"/>
              <a:gd name="connsiteY3" fmla="*/ 261218 h 1193107"/>
              <a:gd name="connsiteX4" fmla="*/ 1193109 w 1193109"/>
              <a:gd name="connsiteY4" fmla="*/ 444521 h 1193107"/>
              <a:gd name="connsiteX5" fmla="*/ 1193109 w 1193109"/>
              <a:gd name="connsiteY5" fmla="*/ 1024397 h 1193107"/>
              <a:gd name="connsiteX6" fmla="*/ 1024399 w 1193109"/>
              <a:gd name="connsiteY6" fmla="*/ 1193107 h 1193107"/>
              <a:gd name="connsiteX7" fmla="*/ 444522 w 1193109"/>
              <a:gd name="connsiteY7" fmla="*/ 1193107 h 1193107"/>
              <a:gd name="connsiteX8" fmla="*/ 268593 w 1193109"/>
              <a:gd name="connsiteY8" fmla="*/ 1077740 h 1193107"/>
              <a:gd name="connsiteX9" fmla="*/ 233696 w 1193109"/>
              <a:gd name="connsiteY9" fmla="*/ 1112638 h 1193107"/>
              <a:gd name="connsiteX10" fmla="*/ 124342 w 1193109"/>
              <a:gd name="connsiteY10" fmla="*/ 1003283 h 1193107"/>
              <a:gd name="connsiteX11" fmla="*/ 103040 w 1193109"/>
              <a:gd name="connsiteY11" fmla="*/ 998983 h 1193107"/>
              <a:gd name="connsiteX12" fmla="*/ 0 w 1193109"/>
              <a:gd name="connsiteY12" fmla="*/ 843531 h 1193107"/>
              <a:gd name="connsiteX13" fmla="*/ 0 w 1193109"/>
              <a:gd name="connsiteY13" fmla="*/ 168710 h 1193107"/>
              <a:gd name="connsiteX14" fmla="*/ 168710 w 1193109"/>
              <a:gd name="connsiteY14" fmla="*/ 0 h 1193107"/>
              <a:gd name="connsiteX15" fmla="*/ 843531 w 1193109"/>
              <a:gd name="connsiteY15" fmla="*/ 0 h 1193107"/>
              <a:gd name="connsiteX16" fmla="*/ 962827 w 1193109"/>
              <a:gd name="connsiteY16" fmla="*/ 49414 h 1193107"/>
              <a:gd name="connsiteX0" fmla="*/ 962827 w 1193109"/>
              <a:gd name="connsiteY0" fmla="*/ 49414 h 1193107"/>
              <a:gd name="connsiteX1" fmla="*/ 1106533 w 1193109"/>
              <a:gd name="connsiteY1" fmla="*/ 227589 h 1193107"/>
              <a:gd name="connsiteX2" fmla="*/ 1072905 w 1193109"/>
              <a:gd name="connsiteY2" fmla="*/ 261218 h 1193107"/>
              <a:gd name="connsiteX3" fmla="*/ 1193109 w 1193109"/>
              <a:gd name="connsiteY3" fmla="*/ 444521 h 1193107"/>
              <a:gd name="connsiteX4" fmla="*/ 1193109 w 1193109"/>
              <a:gd name="connsiteY4" fmla="*/ 1024397 h 1193107"/>
              <a:gd name="connsiteX5" fmla="*/ 1024399 w 1193109"/>
              <a:gd name="connsiteY5" fmla="*/ 1193107 h 1193107"/>
              <a:gd name="connsiteX6" fmla="*/ 444522 w 1193109"/>
              <a:gd name="connsiteY6" fmla="*/ 1193107 h 1193107"/>
              <a:gd name="connsiteX7" fmla="*/ 268593 w 1193109"/>
              <a:gd name="connsiteY7" fmla="*/ 1077740 h 1193107"/>
              <a:gd name="connsiteX8" fmla="*/ 233696 w 1193109"/>
              <a:gd name="connsiteY8" fmla="*/ 1112638 h 1193107"/>
              <a:gd name="connsiteX9" fmla="*/ 124342 w 1193109"/>
              <a:gd name="connsiteY9" fmla="*/ 1003283 h 1193107"/>
              <a:gd name="connsiteX10" fmla="*/ 103040 w 1193109"/>
              <a:gd name="connsiteY10" fmla="*/ 998983 h 1193107"/>
              <a:gd name="connsiteX11" fmla="*/ 0 w 1193109"/>
              <a:gd name="connsiteY11" fmla="*/ 843531 h 1193107"/>
              <a:gd name="connsiteX12" fmla="*/ 0 w 1193109"/>
              <a:gd name="connsiteY12" fmla="*/ 168710 h 1193107"/>
              <a:gd name="connsiteX13" fmla="*/ 168710 w 1193109"/>
              <a:gd name="connsiteY13" fmla="*/ 0 h 1193107"/>
              <a:gd name="connsiteX14" fmla="*/ 843531 w 1193109"/>
              <a:gd name="connsiteY14" fmla="*/ 0 h 1193107"/>
              <a:gd name="connsiteX15" fmla="*/ 962827 w 1193109"/>
              <a:gd name="connsiteY15" fmla="*/ 49414 h 1193107"/>
              <a:gd name="connsiteX0" fmla="*/ 962827 w 1193109"/>
              <a:gd name="connsiteY0" fmla="*/ 49414 h 1193107"/>
              <a:gd name="connsiteX1" fmla="*/ 1072905 w 1193109"/>
              <a:gd name="connsiteY1" fmla="*/ 261218 h 1193107"/>
              <a:gd name="connsiteX2" fmla="*/ 1193109 w 1193109"/>
              <a:gd name="connsiteY2" fmla="*/ 444521 h 1193107"/>
              <a:gd name="connsiteX3" fmla="*/ 1193109 w 1193109"/>
              <a:gd name="connsiteY3" fmla="*/ 1024397 h 1193107"/>
              <a:gd name="connsiteX4" fmla="*/ 1024399 w 1193109"/>
              <a:gd name="connsiteY4" fmla="*/ 1193107 h 1193107"/>
              <a:gd name="connsiteX5" fmla="*/ 444522 w 1193109"/>
              <a:gd name="connsiteY5" fmla="*/ 1193107 h 1193107"/>
              <a:gd name="connsiteX6" fmla="*/ 268593 w 1193109"/>
              <a:gd name="connsiteY6" fmla="*/ 1077740 h 1193107"/>
              <a:gd name="connsiteX7" fmla="*/ 233696 w 1193109"/>
              <a:gd name="connsiteY7" fmla="*/ 1112638 h 1193107"/>
              <a:gd name="connsiteX8" fmla="*/ 124342 w 1193109"/>
              <a:gd name="connsiteY8" fmla="*/ 1003283 h 1193107"/>
              <a:gd name="connsiteX9" fmla="*/ 103040 w 1193109"/>
              <a:gd name="connsiteY9" fmla="*/ 998983 h 1193107"/>
              <a:gd name="connsiteX10" fmla="*/ 0 w 1193109"/>
              <a:gd name="connsiteY10" fmla="*/ 843531 h 1193107"/>
              <a:gd name="connsiteX11" fmla="*/ 0 w 1193109"/>
              <a:gd name="connsiteY11" fmla="*/ 168710 h 1193107"/>
              <a:gd name="connsiteX12" fmla="*/ 168710 w 1193109"/>
              <a:gd name="connsiteY12" fmla="*/ 0 h 1193107"/>
              <a:gd name="connsiteX13" fmla="*/ 843531 w 1193109"/>
              <a:gd name="connsiteY13" fmla="*/ 0 h 1193107"/>
              <a:gd name="connsiteX14" fmla="*/ 962827 w 1193109"/>
              <a:gd name="connsiteY14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24342 w 1193109"/>
              <a:gd name="connsiteY7" fmla="*/ 1003283 h 1193107"/>
              <a:gd name="connsiteX8" fmla="*/ 103040 w 1193109"/>
              <a:gd name="connsiteY8" fmla="*/ 998983 h 1193107"/>
              <a:gd name="connsiteX9" fmla="*/ 0 w 1193109"/>
              <a:gd name="connsiteY9" fmla="*/ 843531 h 1193107"/>
              <a:gd name="connsiteX10" fmla="*/ 0 w 1193109"/>
              <a:gd name="connsiteY10" fmla="*/ 168710 h 1193107"/>
              <a:gd name="connsiteX11" fmla="*/ 168710 w 1193109"/>
              <a:gd name="connsiteY11" fmla="*/ 0 h 1193107"/>
              <a:gd name="connsiteX12" fmla="*/ 843531 w 1193109"/>
              <a:gd name="connsiteY12" fmla="*/ 0 h 1193107"/>
              <a:gd name="connsiteX13" fmla="*/ 962827 w 1193109"/>
              <a:gd name="connsiteY13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233696 w 1193109"/>
              <a:gd name="connsiteY6" fmla="*/ 1112638 h 1193107"/>
              <a:gd name="connsiteX7" fmla="*/ 103040 w 1193109"/>
              <a:gd name="connsiteY7" fmla="*/ 998983 h 1193107"/>
              <a:gd name="connsiteX8" fmla="*/ 0 w 1193109"/>
              <a:gd name="connsiteY8" fmla="*/ 843531 h 1193107"/>
              <a:gd name="connsiteX9" fmla="*/ 0 w 1193109"/>
              <a:gd name="connsiteY9" fmla="*/ 168710 h 1193107"/>
              <a:gd name="connsiteX10" fmla="*/ 168710 w 1193109"/>
              <a:gd name="connsiteY10" fmla="*/ 0 h 1193107"/>
              <a:gd name="connsiteX11" fmla="*/ 843531 w 1193109"/>
              <a:gd name="connsiteY11" fmla="*/ 0 h 1193107"/>
              <a:gd name="connsiteX12" fmla="*/ 962827 w 1193109"/>
              <a:gd name="connsiteY12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268593 w 1193109"/>
              <a:gd name="connsiteY5" fmla="*/ 1077740 h 1193107"/>
              <a:gd name="connsiteX6" fmla="*/ 103040 w 1193109"/>
              <a:gd name="connsiteY6" fmla="*/ 998983 h 1193107"/>
              <a:gd name="connsiteX7" fmla="*/ 0 w 1193109"/>
              <a:gd name="connsiteY7" fmla="*/ 843531 h 1193107"/>
              <a:gd name="connsiteX8" fmla="*/ 0 w 1193109"/>
              <a:gd name="connsiteY8" fmla="*/ 168710 h 1193107"/>
              <a:gd name="connsiteX9" fmla="*/ 168710 w 1193109"/>
              <a:gd name="connsiteY9" fmla="*/ 0 h 1193107"/>
              <a:gd name="connsiteX10" fmla="*/ 843531 w 1193109"/>
              <a:gd name="connsiteY10" fmla="*/ 0 h 1193107"/>
              <a:gd name="connsiteX11" fmla="*/ 962827 w 1193109"/>
              <a:gd name="connsiteY11" fmla="*/ 49414 h 1193107"/>
              <a:gd name="connsiteX0" fmla="*/ 962827 w 1193109"/>
              <a:gd name="connsiteY0" fmla="*/ 49414 h 1193107"/>
              <a:gd name="connsiteX1" fmla="*/ 1193109 w 1193109"/>
              <a:gd name="connsiteY1" fmla="*/ 444521 h 1193107"/>
              <a:gd name="connsiteX2" fmla="*/ 1193109 w 1193109"/>
              <a:gd name="connsiteY2" fmla="*/ 1024397 h 1193107"/>
              <a:gd name="connsiteX3" fmla="*/ 1024399 w 1193109"/>
              <a:gd name="connsiteY3" fmla="*/ 1193107 h 1193107"/>
              <a:gd name="connsiteX4" fmla="*/ 444522 w 1193109"/>
              <a:gd name="connsiteY4" fmla="*/ 1193107 h 1193107"/>
              <a:gd name="connsiteX5" fmla="*/ 103040 w 1193109"/>
              <a:gd name="connsiteY5" fmla="*/ 998983 h 1193107"/>
              <a:gd name="connsiteX6" fmla="*/ 0 w 1193109"/>
              <a:gd name="connsiteY6" fmla="*/ 843531 h 1193107"/>
              <a:gd name="connsiteX7" fmla="*/ 0 w 1193109"/>
              <a:gd name="connsiteY7" fmla="*/ 168710 h 1193107"/>
              <a:gd name="connsiteX8" fmla="*/ 168710 w 1193109"/>
              <a:gd name="connsiteY8" fmla="*/ 0 h 1193107"/>
              <a:gd name="connsiteX9" fmla="*/ 843531 w 1193109"/>
              <a:gd name="connsiteY9" fmla="*/ 0 h 1193107"/>
              <a:gd name="connsiteX10" fmla="*/ 962827 w 1193109"/>
              <a:gd name="connsiteY10" fmla="*/ 49414 h 119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3109" h="1193107">
                <a:moveTo>
                  <a:pt x="962827" y="49414"/>
                </a:moveTo>
                <a:cubicBezTo>
                  <a:pt x="1021090" y="123501"/>
                  <a:pt x="969512" y="56396"/>
                  <a:pt x="1193109" y="444521"/>
                </a:cubicBezTo>
                <a:lnTo>
                  <a:pt x="1193109" y="1024397"/>
                </a:lnTo>
                <a:cubicBezTo>
                  <a:pt x="1193109" y="1117573"/>
                  <a:pt x="1117575" y="1193107"/>
                  <a:pt x="1024399" y="1193107"/>
                </a:cubicBezTo>
                <a:lnTo>
                  <a:pt x="444522" y="1193107"/>
                </a:lnTo>
                <a:lnTo>
                  <a:pt x="103040" y="998983"/>
                </a:lnTo>
                <a:cubicBezTo>
                  <a:pt x="42488" y="973372"/>
                  <a:pt x="0" y="913413"/>
                  <a:pt x="0" y="843531"/>
                </a:cubicBezTo>
                <a:lnTo>
                  <a:pt x="0" y="168710"/>
                </a:lnTo>
                <a:cubicBezTo>
                  <a:pt x="0" y="75534"/>
                  <a:pt x="75534" y="0"/>
                  <a:pt x="168710" y="0"/>
                </a:cubicBezTo>
                <a:lnTo>
                  <a:pt x="843531" y="0"/>
                </a:lnTo>
                <a:cubicBezTo>
                  <a:pt x="890119" y="0"/>
                  <a:pt x="932297" y="18884"/>
                  <a:pt x="962827" y="4941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F58FACE-B407-46C8-B427-1767F7ED9C51}"/>
              </a:ext>
            </a:extLst>
          </p:cNvPr>
          <p:cNvSpPr/>
          <p:nvPr/>
        </p:nvSpPr>
        <p:spPr>
          <a:xfrm rot="18900000">
            <a:off x="8781208" y="2383294"/>
            <a:ext cx="928303" cy="92830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E08CAA1-657E-4B32-8605-D1BFC0CA0B9F}"/>
              </a:ext>
            </a:extLst>
          </p:cNvPr>
          <p:cNvGrpSpPr/>
          <p:nvPr/>
        </p:nvGrpSpPr>
        <p:grpSpPr>
          <a:xfrm>
            <a:off x="1369174" y="4274555"/>
            <a:ext cx="2114530" cy="1105487"/>
            <a:chOff x="332936" y="2627766"/>
            <a:chExt cx="2926080" cy="110548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1EA32A0-F958-4E79-8D93-98F483952B1C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Coursework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40DC2C-AC46-4677-A78A-513EC157513F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646331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Year 1, Semester 1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Exception for students doing “Research &amp; Thesis”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F1B9053-181C-49D5-888B-8B0BAD3021CA}"/>
              </a:ext>
            </a:extLst>
          </p:cNvPr>
          <p:cNvGrpSpPr/>
          <p:nvPr/>
        </p:nvGrpSpPr>
        <p:grpSpPr>
          <a:xfrm>
            <a:off x="4079427" y="4084227"/>
            <a:ext cx="2114530" cy="1871037"/>
            <a:chOff x="332936" y="2627766"/>
            <a:chExt cx="2926080" cy="128088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2625C31-DF80-49F8-BB3B-36F23E852EDD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Concept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91FF707-1918-4F2F-9575-CE72DD7D5274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821725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Must have passed Coursework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Supervisors: Minimum 1 KEMRI; 1 JKUAT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Presentation at the Seminars.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Upon passing, proceed to develop proposal.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43E8B84-4C18-45C1-A5E3-05EBEAB386DF}"/>
              </a:ext>
            </a:extLst>
          </p:cNvPr>
          <p:cNvGrpSpPr/>
          <p:nvPr/>
        </p:nvGrpSpPr>
        <p:grpSpPr>
          <a:xfrm>
            <a:off x="6468045" y="4195261"/>
            <a:ext cx="2684476" cy="1937638"/>
            <a:chOff x="325865" y="2539400"/>
            <a:chExt cx="2950966" cy="1675147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1F5A8B-E434-4D53-B84D-15C126AD5F2C}"/>
                </a:ext>
              </a:extLst>
            </p:cNvPr>
            <p:cNvSpPr txBox="1"/>
            <p:nvPr/>
          </p:nvSpPr>
          <p:spPr>
            <a:xfrm>
              <a:off x="325865" y="2539400"/>
              <a:ext cx="2926080" cy="47777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Proposal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3632B98-48F3-4131-9BEE-55B128A9EB95}"/>
                </a:ext>
              </a:extLst>
            </p:cNvPr>
            <p:cNvSpPr txBox="1"/>
            <p:nvPr/>
          </p:nvSpPr>
          <p:spPr>
            <a:xfrm>
              <a:off x="350751" y="3017176"/>
              <a:ext cx="2926080" cy="1197371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Present at respective KEMRI centres.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Ethical approvals from SERU &amp; NACOSTI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final proposal at KGS Annex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Upon approval of proposal &amp; supervisors from JKUAT, proceed to collect data &amp; analyze.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Progress reports- Quarterly (Min 6)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3945BE6-670A-4D57-B5A1-C05399072409}"/>
              </a:ext>
            </a:extLst>
          </p:cNvPr>
          <p:cNvGrpSpPr/>
          <p:nvPr/>
        </p:nvGrpSpPr>
        <p:grpSpPr>
          <a:xfrm>
            <a:off x="9277430" y="4113664"/>
            <a:ext cx="2803940" cy="2300755"/>
            <a:chOff x="55084" y="2477200"/>
            <a:chExt cx="3203932" cy="2322337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E92B1B5-76D5-4174-9E33-8CF7028C4CFA}"/>
                </a:ext>
              </a:extLst>
            </p:cNvPr>
            <p:cNvSpPr txBox="1"/>
            <p:nvPr/>
          </p:nvSpPr>
          <p:spPr>
            <a:xfrm>
              <a:off x="55084" y="247720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400" b="1" noProof="1"/>
                <a:t>Thesis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0692E7-2AEE-439F-8CC3-F6D8D074146B}"/>
                </a:ext>
              </a:extLst>
            </p:cNvPr>
            <p:cNvSpPr txBox="1"/>
            <p:nvPr/>
          </p:nvSpPr>
          <p:spPr>
            <a:xfrm>
              <a:off x="179513" y="2842357"/>
              <a:ext cx="3079503" cy="1957180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square" lIns="0" rIns="0" rtlCol="0" anchor="t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Results dissemination- Seminar 1, 2, 3, 4.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Publish at least 2 manuscripts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“</a:t>
              </a:r>
              <a:r>
                <a:rPr lang="en-US" sz="1200" i="1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Letter of Intent to submit Thesis</a:t>
              </a: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” at KGS Annex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Upon Approval, start clearance with KEMRI &amp; JKUAT.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Thesis for External Examination.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Thesis Defense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cs typeface="Segoe UI" panose="020B0502040204020203" pitchFamily="34" charset="0"/>
                </a:rPr>
                <a:t>Submit Final Thesis</a:t>
              </a:r>
            </a:p>
          </p:txBody>
        </p:sp>
      </p:grpSp>
      <p:sp>
        <p:nvSpPr>
          <p:cNvPr id="60" name="Graphic 56" descr="Badge 1">
            <a:extLst>
              <a:ext uri="{FF2B5EF4-FFF2-40B4-BE49-F238E27FC236}">
                <a16:creationId xmlns:a16="http://schemas.microsoft.com/office/drawing/2014/main" id="{7405AE28-4F1F-490E-B4BB-153A930D01C3}"/>
              </a:ext>
            </a:extLst>
          </p:cNvPr>
          <p:cNvSpPr/>
          <p:nvPr/>
        </p:nvSpPr>
        <p:spPr>
          <a:xfrm>
            <a:off x="894486" y="2627651"/>
            <a:ext cx="439349" cy="439349"/>
          </a:xfrm>
          <a:custGeom>
            <a:avLst/>
            <a:gdLst>
              <a:gd name="connsiteX0" fmla="*/ 219675 w 439349"/>
              <a:gd name="connsiteY0" fmla="*/ 0 h 439349"/>
              <a:gd name="connsiteX1" fmla="*/ 0 w 439349"/>
              <a:gd name="connsiteY1" fmla="*/ 219675 h 439349"/>
              <a:gd name="connsiteX2" fmla="*/ 219675 w 439349"/>
              <a:gd name="connsiteY2" fmla="*/ 439350 h 439349"/>
              <a:gd name="connsiteX3" fmla="*/ 439350 w 439349"/>
              <a:gd name="connsiteY3" fmla="*/ 219675 h 439349"/>
              <a:gd name="connsiteX4" fmla="*/ 439350 w 439349"/>
              <a:gd name="connsiteY4" fmla="*/ 219652 h 439349"/>
              <a:gd name="connsiteX5" fmla="*/ 219848 w 439349"/>
              <a:gd name="connsiteY5" fmla="*/ 0 h 439349"/>
              <a:gd name="connsiteX6" fmla="*/ 219675 w 439349"/>
              <a:gd name="connsiteY6" fmla="*/ 0 h 439349"/>
              <a:gd name="connsiteX7" fmla="*/ 243772 w 439349"/>
              <a:gd name="connsiteY7" fmla="*/ 312921 h 439349"/>
              <a:gd name="connsiteX8" fmla="*/ 210357 w 439349"/>
              <a:gd name="connsiteY8" fmla="*/ 312921 h 439349"/>
              <a:gd name="connsiteX9" fmla="*/ 210357 w 439349"/>
              <a:gd name="connsiteY9" fmla="*/ 153331 h 439349"/>
              <a:gd name="connsiteX10" fmla="*/ 201420 w 439349"/>
              <a:gd name="connsiteY10" fmla="*/ 158901 h 439349"/>
              <a:gd name="connsiteX11" fmla="*/ 191726 w 439349"/>
              <a:gd name="connsiteY11" fmla="*/ 163702 h 439349"/>
              <a:gd name="connsiteX12" fmla="*/ 180395 w 439349"/>
              <a:gd name="connsiteY12" fmla="*/ 167641 h 439349"/>
              <a:gd name="connsiteX13" fmla="*/ 167334 w 439349"/>
              <a:gd name="connsiteY13" fmla="*/ 171192 h 439349"/>
              <a:gd name="connsiteX14" fmla="*/ 167334 w 439349"/>
              <a:gd name="connsiteY14" fmla="*/ 144499 h 439349"/>
              <a:gd name="connsiteX15" fmla="*/ 176068 w 439349"/>
              <a:gd name="connsiteY15" fmla="*/ 141809 h 439349"/>
              <a:gd name="connsiteX16" fmla="*/ 183854 w 439349"/>
              <a:gd name="connsiteY16" fmla="*/ 139120 h 439349"/>
              <a:gd name="connsiteX17" fmla="*/ 191535 w 439349"/>
              <a:gd name="connsiteY17" fmla="*/ 135950 h 439349"/>
              <a:gd name="connsiteX18" fmla="*/ 199216 w 439349"/>
              <a:gd name="connsiteY18" fmla="*/ 132780 h 439349"/>
              <a:gd name="connsiteX19" fmla="*/ 206603 w 439349"/>
              <a:gd name="connsiteY19" fmla="*/ 128940 h 439349"/>
              <a:gd name="connsiteX20" fmla="*/ 214006 w 439349"/>
              <a:gd name="connsiteY20" fmla="*/ 124891 h 439349"/>
              <a:gd name="connsiteX21" fmla="*/ 221971 w 439349"/>
              <a:gd name="connsiteY21" fmla="*/ 120263 h 439349"/>
              <a:gd name="connsiteX22" fmla="*/ 229947 w 439349"/>
              <a:gd name="connsiteY22" fmla="*/ 115636 h 439349"/>
              <a:gd name="connsiteX23" fmla="*/ 243772 w 439349"/>
              <a:gd name="connsiteY23" fmla="*/ 115636 h 439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39349" h="439349">
                <a:moveTo>
                  <a:pt x="219675" y="0"/>
                </a:moveTo>
                <a:cubicBezTo>
                  <a:pt x="98352" y="0"/>
                  <a:pt x="0" y="98352"/>
                  <a:pt x="0" y="219675"/>
                </a:cubicBezTo>
                <a:cubicBezTo>
                  <a:pt x="0" y="340998"/>
                  <a:pt x="98352" y="439350"/>
                  <a:pt x="219675" y="439350"/>
                </a:cubicBezTo>
                <a:cubicBezTo>
                  <a:pt x="340998" y="439350"/>
                  <a:pt x="439350" y="340998"/>
                  <a:pt x="439350" y="219675"/>
                </a:cubicBezTo>
                <a:cubicBezTo>
                  <a:pt x="439350" y="219667"/>
                  <a:pt x="439350" y="219659"/>
                  <a:pt x="439350" y="219652"/>
                </a:cubicBezTo>
                <a:cubicBezTo>
                  <a:pt x="439391" y="98383"/>
                  <a:pt x="341117" y="42"/>
                  <a:pt x="219848" y="0"/>
                </a:cubicBezTo>
                <a:cubicBezTo>
                  <a:pt x="219791" y="0"/>
                  <a:pt x="219733" y="0"/>
                  <a:pt x="219675" y="0"/>
                </a:cubicBezTo>
                <a:close/>
                <a:moveTo>
                  <a:pt x="243772" y="312921"/>
                </a:moveTo>
                <a:lnTo>
                  <a:pt x="210357" y="312921"/>
                </a:lnTo>
                <a:lnTo>
                  <a:pt x="210357" y="153331"/>
                </a:lnTo>
                <a:cubicBezTo>
                  <a:pt x="207534" y="155259"/>
                  <a:pt x="204555" y="157116"/>
                  <a:pt x="201420" y="158901"/>
                </a:cubicBezTo>
                <a:cubicBezTo>
                  <a:pt x="198287" y="160693"/>
                  <a:pt x="195050" y="162295"/>
                  <a:pt x="191726" y="163702"/>
                </a:cubicBezTo>
                <a:cubicBezTo>
                  <a:pt x="188132" y="165113"/>
                  <a:pt x="184355" y="166426"/>
                  <a:pt x="180395" y="167641"/>
                </a:cubicBezTo>
                <a:cubicBezTo>
                  <a:pt x="176435" y="168856"/>
                  <a:pt x="172081" y="170040"/>
                  <a:pt x="167334" y="171192"/>
                </a:cubicBezTo>
                <a:lnTo>
                  <a:pt x="167334" y="144499"/>
                </a:lnTo>
                <a:cubicBezTo>
                  <a:pt x="170535" y="143601"/>
                  <a:pt x="173447" y="142704"/>
                  <a:pt x="176068" y="141809"/>
                </a:cubicBezTo>
                <a:cubicBezTo>
                  <a:pt x="178690" y="140914"/>
                  <a:pt x="181286" y="140018"/>
                  <a:pt x="183854" y="139120"/>
                </a:cubicBezTo>
                <a:cubicBezTo>
                  <a:pt x="186405" y="138096"/>
                  <a:pt x="188973" y="137043"/>
                  <a:pt x="191535" y="135950"/>
                </a:cubicBezTo>
                <a:cubicBezTo>
                  <a:pt x="194098" y="134857"/>
                  <a:pt x="196654" y="133810"/>
                  <a:pt x="199216" y="132780"/>
                </a:cubicBezTo>
                <a:cubicBezTo>
                  <a:pt x="201646" y="131500"/>
                  <a:pt x="204108" y="130220"/>
                  <a:pt x="206603" y="128940"/>
                </a:cubicBezTo>
                <a:cubicBezTo>
                  <a:pt x="209097" y="127660"/>
                  <a:pt x="211566" y="126309"/>
                  <a:pt x="214006" y="124891"/>
                </a:cubicBezTo>
                <a:cubicBezTo>
                  <a:pt x="216706" y="123487"/>
                  <a:pt x="219361" y="121945"/>
                  <a:pt x="221971" y="120263"/>
                </a:cubicBezTo>
                <a:cubicBezTo>
                  <a:pt x="224582" y="118582"/>
                  <a:pt x="227241" y="117040"/>
                  <a:pt x="229947" y="115636"/>
                </a:cubicBezTo>
                <a:lnTo>
                  <a:pt x="243772" y="115636"/>
                </a:lnTo>
                <a:close/>
              </a:path>
            </a:pathLst>
          </a:custGeom>
          <a:solidFill>
            <a:srgbClr val="F9D1CB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Graphic 52" descr="Badge">
            <a:extLst>
              <a:ext uri="{FF2B5EF4-FFF2-40B4-BE49-F238E27FC236}">
                <a16:creationId xmlns:a16="http://schemas.microsoft.com/office/drawing/2014/main" id="{4E7F4A86-754C-4727-B393-CFD42ED6E7A0}"/>
              </a:ext>
            </a:extLst>
          </p:cNvPr>
          <p:cNvSpPr/>
          <p:nvPr/>
        </p:nvSpPr>
        <p:spPr>
          <a:xfrm>
            <a:off x="3604858" y="2627650"/>
            <a:ext cx="439349" cy="439349"/>
          </a:xfrm>
          <a:custGeom>
            <a:avLst/>
            <a:gdLst>
              <a:gd name="connsiteX0" fmla="*/ 219675 w 439349"/>
              <a:gd name="connsiteY0" fmla="*/ 0 h 439349"/>
              <a:gd name="connsiteX1" fmla="*/ 0 w 439349"/>
              <a:gd name="connsiteY1" fmla="*/ 219675 h 439349"/>
              <a:gd name="connsiteX2" fmla="*/ 219675 w 439349"/>
              <a:gd name="connsiteY2" fmla="*/ 439350 h 439349"/>
              <a:gd name="connsiteX3" fmla="*/ 439350 w 439349"/>
              <a:gd name="connsiteY3" fmla="*/ 219675 h 439349"/>
              <a:gd name="connsiteX4" fmla="*/ 439350 w 439349"/>
              <a:gd name="connsiteY4" fmla="*/ 219658 h 439349"/>
              <a:gd name="connsiteX5" fmla="*/ 219843 w 439349"/>
              <a:gd name="connsiteY5" fmla="*/ 0 h 439349"/>
              <a:gd name="connsiteX6" fmla="*/ 219675 w 439349"/>
              <a:gd name="connsiteY6" fmla="*/ 0 h 439349"/>
              <a:gd name="connsiteX7" fmla="*/ 282479 w 439349"/>
              <a:gd name="connsiteY7" fmla="*/ 318178 h 439349"/>
              <a:gd name="connsiteX8" fmla="*/ 156877 w 439349"/>
              <a:gd name="connsiteY8" fmla="*/ 318178 h 439349"/>
              <a:gd name="connsiteX9" fmla="*/ 156877 w 439349"/>
              <a:gd name="connsiteY9" fmla="*/ 299744 h 439349"/>
              <a:gd name="connsiteX10" fmla="*/ 161099 w 439349"/>
              <a:gd name="connsiteY10" fmla="*/ 277186 h 439349"/>
              <a:gd name="connsiteX11" fmla="*/ 172714 w 439349"/>
              <a:gd name="connsiteY11" fmla="*/ 258677 h 439349"/>
              <a:gd name="connsiteX12" fmla="*/ 189910 w 439349"/>
              <a:gd name="connsiteY12" fmla="*/ 242933 h 439349"/>
              <a:gd name="connsiteX13" fmla="*/ 211033 w 439349"/>
              <a:gd name="connsiteY13" fmla="*/ 228721 h 439349"/>
              <a:gd name="connsiteX14" fmla="*/ 228964 w 439349"/>
              <a:gd name="connsiteY14" fmla="*/ 215852 h 439349"/>
              <a:gd name="connsiteX15" fmla="*/ 240122 w 439349"/>
              <a:gd name="connsiteY15" fmla="*/ 203601 h 439349"/>
              <a:gd name="connsiteX16" fmla="*/ 245796 w 439349"/>
              <a:gd name="connsiteY16" fmla="*/ 191211 h 439349"/>
              <a:gd name="connsiteX17" fmla="*/ 247329 w 439349"/>
              <a:gd name="connsiteY17" fmla="*/ 177381 h 439349"/>
              <a:gd name="connsiteX18" fmla="*/ 245408 w 439349"/>
              <a:gd name="connsiteY18" fmla="*/ 165478 h 439349"/>
              <a:gd name="connsiteX19" fmla="*/ 239740 w 439349"/>
              <a:gd name="connsiteY19" fmla="*/ 155396 h 439349"/>
              <a:gd name="connsiteX20" fmla="*/ 230138 w 439349"/>
              <a:gd name="connsiteY20" fmla="*/ 148455 h 439349"/>
              <a:gd name="connsiteX21" fmla="*/ 216604 w 439349"/>
              <a:gd name="connsiteY21" fmla="*/ 145864 h 439349"/>
              <a:gd name="connsiteX22" fmla="*/ 190482 w 439349"/>
              <a:gd name="connsiteY22" fmla="*/ 152012 h 439349"/>
              <a:gd name="connsiteX23" fmla="*/ 167248 w 439349"/>
              <a:gd name="connsiteY23" fmla="*/ 168526 h 439349"/>
              <a:gd name="connsiteX24" fmla="*/ 167248 w 439349"/>
              <a:gd name="connsiteY24" fmla="*/ 138564 h 439349"/>
              <a:gd name="connsiteX25" fmla="*/ 190575 w 439349"/>
              <a:gd name="connsiteY25" fmla="*/ 125122 h 439349"/>
              <a:gd name="connsiteX26" fmla="*/ 219496 w 439349"/>
              <a:gd name="connsiteY26" fmla="*/ 121073 h 439349"/>
              <a:gd name="connsiteX27" fmla="*/ 242539 w 439349"/>
              <a:gd name="connsiteY27" fmla="*/ 124544 h 439349"/>
              <a:gd name="connsiteX28" fmla="*/ 261361 w 439349"/>
              <a:gd name="connsiteY28" fmla="*/ 134625 h 439349"/>
              <a:gd name="connsiteX29" fmla="*/ 274040 w 439349"/>
              <a:gd name="connsiteY29" fmla="*/ 151139 h 439349"/>
              <a:gd name="connsiteX30" fmla="*/ 278667 w 439349"/>
              <a:gd name="connsiteY30" fmla="*/ 173697 h 439349"/>
              <a:gd name="connsiteX31" fmla="*/ 276255 w 439349"/>
              <a:gd name="connsiteY31" fmla="*/ 194433 h 439349"/>
              <a:gd name="connsiteX32" fmla="*/ 268342 w 439349"/>
              <a:gd name="connsiteY32" fmla="*/ 212358 h 439349"/>
              <a:gd name="connsiteX33" fmla="*/ 254044 w 439349"/>
              <a:gd name="connsiteY33" fmla="*/ 228687 h 439349"/>
              <a:gd name="connsiteX34" fmla="*/ 232533 w 439349"/>
              <a:gd name="connsiteY34" fmla="*/ 244622 h 439349"/>
              <a:gd name="connsiteX35" fmla="*/ 214093 w 439349"/>
              <a:gd name="connsiteY35" fmla="*/ 256722 h 439349"/>
              <a:gd name="connsiteX36" fmla="*/ 200356 w 439349"/>
              <a:gd name="connsiteY36" fmla="*/ 267764 h 439349"/>
              <a:gd name="connsiteX37" fmla="*/ 191819 w 439349"/>
              <a:gd name="connsiteY37" fmla="*/ 279095 h 439349"/>
              <a:gd name="connsiteX38" fmla="*/ 188927 w 439349"/>
              <a:gd name="connsiteY38" fmla="*/ 292063 h 439349"/>
              <a:gd name="connsiteX39" fmla="*/ 282456 w 439349"/>
              <a:gd name="connsiteY39" fmla="*/ 292063 h 439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9349" h="439349">
                <a:moveTo>
                  <a:pt x="219675" y="0"/>
                </a:moveTo>
                <a:cubicBezTo>
                  <a:pt x="98352" y="0"/>
                  <a:pt x="0" y="98352"/>
                  <a:pt x="0" y="219675"/>
                </a:cubicBezTo>
                <a:cubicBezTo>
                  <a:pt x="0" y="340998"/>
                  <a:pt x="98352" y="439350"/>
                  <a:pt x="219675" y="439350"/>
                </a:cubicBezTo>
                <a:cubicBezTo>
                  <a:pt x="340998" y="439350"/>
                  <a:pt x="439350" y="340998"/>
                  <a:pt x="439350" y="219675"/>
                </a:cubicBezTo>
                <a:cubicBezTo>
                  <a:pt x="439350" y="219669"/>
                  <a:pt x="439350" y="219663"/>
                  <a:pt x="439350" y="219658"/>
                </a:cubicBezTo>
                <a:cubicBezTo>
                  <a:pt x="439391" y="98385"/>
                  <a:pt x="341115" y="42"/>
                  <a:pt x="219843" y="0"/>
                </a:cubicBezTo>
                <a:cubicBezTo>
                  <a:pt x="219787" y="0"/>
                  <a:pt x="219731" y="0"/>
                  <a:pt x="219675" y="0"/>
                </a:cubicBezTo>
                <a:close/>
                <a:moveTo>
                  <a:pt x="282479" y="318178"/>
                </a:moveTo>
                <a:lnTo>
                  <a:pt x="156877" y="318178"/>
                </a:lnTo>
                <a:lnTo>
                  <a:pt x="156877" y="299744"/>
                </a:lnTo>
                <a:cubicBezTo>
                  <a:pt x="156762" y="292019"/>
                  <a:pt x="158198" y="284348"/>
                  <a:pt x="161099" y="277186"/>
                </a:cubicBezTo>
                <a:cubicBezTo>
                  <a:pt x="163943" y="270428"/>
                  <a:pt x="167865" y="264177"/>
                  <a:pt x="172714" y="258677"/>
                </a:cubicBezTo>
                <a:cubicBezTo>
                  <a:pt x="177874" y="252837"/>
                  <a:pt x="183638" y="247560"/>
                  <a:pt x="189910" y="242933"/>
                </a:cubicBezTo>
                <a:cubicBezTo>
                  <a:pt x="196442" y="238070"/>
                  <a:pt x="203483" y="233333"/>
                  <a:pt x="211033" y="228721"/>
                </a:cubicBezTo>
                <a:cubicBezTo>
                  <a:pt x="217356" y="224935"/>
                  <a:pt x="223354" y="220630"/>
                  <a:pt x="228964" y="215852"/>
                </a:cubicBezTo>
                <a:cubicBezTo>
                  <a:pt x="233183" y="212252"/>
                  <a:pt x="236931" y="208136"/>
                  <a:pt x="240122" y="203601"/>
                </a:cubicBezTo>
                <a:cubicBezTo>
                  <a:pt x="242748" y="199849"/>
                  <a:pt x="244670" y="195651"/>
                  <a:pt x="245796" y="191211"/>
                </a:cubicBezTo>
                <a:cubicBezTo>
                  <a:pt x="246851" y="186678"/>
                  <a:pt x="247366" y="182036"/>
                  <a:pt x="247329" y="177381"/>
                </a:cubicBezTo>
                <a:cubicBezTo>
                  <a:pt x="247336" y="173336"/>
                  <a:pt x="246687" y="169316"/>
                  <a:pt x="245408" y="165478"/>
                </a:cubicBezTo>
                <a:cubicBezTo>
                  <a:pt x="244204" y="161775"/>
                  <a:pt x="242277" y="158349"/>
                  <a:pt x="239740" y="155396"/>
                </a:cubicBezTo>
                <a:cubicBezTo>
                  <a:pt x="237096" y="152396"/>
                  <a:pt x="233816" y="150025"/>
                  <a:pt x="230138" y="148455"/>
                </a:cubicBezTo>
                <a:cubicBezTo>
                  <a:pt x="225858" y="146653"/>
                  <a:pt x="221247" y="145770"/>
                  <a:pt x="216604" y="145864"/>
                </a:cubicBezTo>
                <a:cubicBezTo>
                  <a:pt x="207534" y="145830"/>
                  <a:pt x="198584" y="147936"/>
                  <a:pt x="190482" y="152012"/>
                </a:cubicBezTo>
                <a:cubicBezTo>
                  <a:pt x="181962" y="156336"/>
                  <a:pt x="174132" y="161901"/>
                  <a:pt x="167248" y="168526"/>
                </a:cubicBezTo>
                <a:lnTo>
                  <a:pt x="167248" y="138564"/>
                </a:lnTo>
                <a:cubicBezTo>
                  <a:pt x="173900" y="132368"/>
                  <a:pt x="181878" y="127770"/>
                  <a:pt x="190575" y="125122"/>
                </a:cubicBezTo>
                <a:cubicBezTo>
                  <a:pt x="199960" y="122339"/>
                  <a:pt x="209708" y="120974"/>
                  <a:pt x="219496" y="121073"/>
                </a:cubicBezTo>
                <a:cubicBezTo>
                  <a:pt x="227311" y="121019"/>
                  <a:pt x="235087" y="122190"/>
                  <a:pt x="242539" y="124544"/>
                </a:cubicBezTo>
                <a:cubicBezTo>
                  <a:pt x="249397" y="126677"/>
                  <a:pt x="255785" y="130099"/>
                  <a:pt x="261361" y="134625"/>
                </a:cubicBezTo>
                <a:cubicBezTo>
                  <a:pt x="266782" y="139099"/>
                  <a:pt x="271118" y="144746"/>
                  <a:pt x="274040" y="151139"/>
                </a:cubicBezTo>
                <a:cubicBezTo>
                  <a:pt x="277221" y="158227"/>
                  <a:pt x="278801" y="165929"/>
                  <a:pt x="278667" y="173697"/>
                </a:cubicBezTo>
                <a:cubicBezTo>
                  <a:pt x="278735" y="180683"/>
                  <a:pt x="277924" y="187649"/>
                  <a:pt x="276255" y="194433"/>
                </a:cubicBezTo>
                <a:cubicBezTo>
                  <a:pt x="274619" y="200802"/>
                  <a:pt x="271947" y="206858"/>
                  <a:pt x="268342" y="212358"/>
                </a:cubicBezTo>
                <a:cubicBezTo>
                  <a:pt x="264325" y="218413"/>
                  <a:pt x="259516" y="223905"/>
                  <a:pt x="254044" y="228687"/>
                </a:cubicBezTo>
                <a:cubicBezTo>
                  <a:pt x="247308" y="234561"/>
                  <a:pt x="240115" y="239889"/>
                  <a:pt x="232533" y="244622"/>
                </a:cubicBezTo>
                <a:cubicBezTo>
                  <a:pt x="225615" y="248979"/>
                  <a:pt x="219468" y="253013"/>
                  <a:pt x="214093" y="256722"/>
                </a:cubicBezTo>
                <a:cubicBezTo>
                  <a:pt x="209224" y="260027"/>
                  <a:pt x="204630" y="263720"/>
                  <a:pt x="200356" y="267764"/>
                </a:cubicBezTo>
                <a:cubicBezTo>
                  <a:pt x="196880" y="271022"/>
                  <a:pt x="193992" y="274855"/>
                  <a:pt x="191819" y="279095"/>
                </a:cubicBezTo>
                <a:cubicBezTo>
                  <a:pt x="189864" y="283136"/>
                  <a:pt x="188874" y="287575"/>
                  <a:pt x="188927" y="292063"/>
                </a:cubicBezTo>
                <a:lnTo>
                  <a:pt x="282456" y="292063"/>
                </a:lnTo>
                <a:close/>
              </a:path>
            </a:pathLst>
          </a:custGeom>
          <a:solidFill>
            <a:srgbClr val="FDE9D2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Graphic 54" descr="Badge 3">
            <a:extLst>
              <a:ext uri="{FF2B5EF4-FFF2-40B4-BE49-F238E27FC236}">
                <a16:creationId xmlns:a16="http://schemas.microsoft.com/office/drawing/2014/main" id="{D4A64E9F-1F88-4A4D-8376-ED7ED85E718E}"/>
              </a:ext>
            </a:extLst>
          </p:cNvPr>
          <p:cNvSpPr/>
          <p:nvPr/>
        </p:nvSpPr>
        <p:spPr>
          <a:xfrm>
            <a:off x="6315219" y="2627650"/>
            <a:ext cx="439361" cy="439361"/>
          </a:xfrm>
          <a:custGeom>
            <a:avLst/>
            <a:gdLst>
              <a:gd name="connsiteX0" fmla="*/ 219686 w 439361"/>
              <a:gd name="connsiteY0" fmla="*/ 0 h 439361"/>
              <a:gd name="connsiteX1" fmla="*/ 0 w 439361"/>
              <a:gd name="connsiteY1" fmla="*/ 219675 h 439361"/>
              <a:gd name="connsiteX2" fmla="*/ 219675 w 439361"/>
              <a:gd name="connsiteY2" fmla="*/ 439361 h 439361"/>
              <a:gd name="connsiteX3" fmla="*/ 439361 w 439361"/>
              <a:gd name="connsiteY3" fmla="*/ 219686 h 439361"/>
              <a:gd name="connsiteX4" fmla="*/ 439361 w 439361"/>
              <a:gd name="connsiteY4" fmla="*/ 219663 h 439361"/>
              <a:gd name="connsiteX5" fmla="*/ 219860 w 439361"/>
              <a:gd name="connsiteY5" fmla="*/ 0 h 439361"/>
              <a:gd name="connsiteX6" fmla="*/ 219686 w 439361"/>
              <a:gd name="connsiteY6" fmla="*/ 0 h 439361"/>
              <a:gd name="connsiteX7" fmla="*/ 277805 w 439361"/>
              <a:gd name="connsiteY7" fmla="*/ 286499 h 439361"/>
              <a:gd name="connsiteX8" fmla="*/ 261378 w 439361"/>
              <a:gd name="connsiteY8" fmla="*/ 304551 h 439361"/>
              <a:gd name="connsiteX9" fmla="*/ 237282 w 439361"/>
              <a:gd name="connsiteY9" fmla="*/ 315593 h 439361"/>
              <a:gd name="connsiteX10" fmla="*/ 208361 w 439361"/>
              <a:gd name="connsiteY10" fmla="*/ 319341 h 439361"/>
              <a:gd name="connsiteX11" fmla="*/ 178978 w 439361"/>
              <a:gd name="connsiteY11" fmla="*/ 316744 h 439361"/>
              <a:gd name="connsiteX12" fmla="*/ 155743 w 439361"/>
              <a:gd name="connsiteY12" fmla="*/ 308970 h 439361"/>
              <a:gd name="connsiteX13" fmla="*/ 155743 w 439361"/>
              <a:gd name="connsiteY13" fmla="*/ 279373 h 439361"/>
              <a:gd name="connsiteX14" fmla="*/ 181193 w 439361"/>
              <a:gd name="connsiteY14" fmla="*/ 291091 h 439361"/>
              <a:gd name="connsiteX15" fmla="*/ 209321 w 439361"/>
              <a:gd name="connsiteY15" fmla="*/ 294932 h 439361"/>
              <a:gd name="connsiteX16" fmla="*/ 222960 w 439361"/>
              <a:gd name="connsiteY16" fmla="*/ 293584 h 439361"/>
              <a:gd name="connsiteX17" fmla="*/ 236507 w 439361"/>
              <a:gd name="connsiteY17" fmla="*/ 288691 h 439361"/>
              <a:gd name="connsiteX18" fmla="*/ 246878 w 439361"/>
              <a:gd name="connsiteY18" fmla="*/ 278991 h 439361"/>
              <a:gd name="connsiteX19" fmla="*/ 250996 w 439361"/>
              <a:gd name="connsiteY19" fmla="*/ 263438 h 439361"/>
              <a:gd name="connsiteX20" fmla="*/ 247068 w 439361"/>
              <a:gd name="connsiteY20" fmla="*/ 247398 h 439361"/>
              <a:gd name="connsiteX21" fmla="*/ 236119 w 439361"/>
              <a:gd name="connsiteY21" fmla="*/ 236646 h 439361"/>
              <a:gd name="connsiteX22" fmla="*/ 219605 w 439361"/>
              <a:gd name="connsiteY22" fmla="*/ 230595 h 439361"/>
              <a:gd name="connsiteX23" fmla="*/ 198950 w 439361"/>
              <a:gd name="connsiteY23" fmla="*/ 228675 h 439361"/>
              <a:gd name="connsiteX24" fmla="*/ 181101 w 439361"/>
              <a:gd name="connsiteY24" fmla="*/ 228675 h 439361"/>
              <a:gd name="connsiteX25" fmla="*/ 181101 w 439361"/>
              <a:gd name="connsiteY25" fmla="*/ 204093 h 439361"/>
              <a:gd name="connsiteX26" fmla="*/ 198002 w 439361"/>
              <a:gd name="connsiteY26" fmla="*/ 204093 h 439361"/>
              <a:gd name="connsiteX27" fmla="*/ 216349 w 439361"/>
              <a:gd name="connsiteY27" fmla="*/ 202357 h 439361"/>
              <a:gd name="connsiteX28" fmla="*/ 230751 w 439361"/>
              <a:gd name="connsiteY28" fmla="*/ 196695 h 439361"/>
              <a:gd name="connsiteX29" fmla="*/ 240162 w 439361"/>
              <a:gd name="connsiteY29" fmla="*/ 186607 h 439361"/>
              <a:gd name="connsiteX30" fmla="*/ 243523 w 439361"/>
              <a:gd name="connsiteY30" fmla="*/ 171632 h 439361"/>
              <a:gd name="connsiteX31" fmla="*/ 240359 w 439361"/>
              <a:gd name="connsiteY31" fmla="*/ 158091 h 439361"/>
              <a:gd name="connsiteX32" fmla="*/ 232261 w 439361"/>
              <a:gd name="connsiteY32" fmla="*/ 149832 h 439361"/>
              <a:gd name="connsiteX33" fmla="*/ 221595 w 439361"/>
              <a:gd name="connsiteY33" fmla="*/ 145702 h 439361"/>
              <a:gd name="connsiteX34" fmla="*/ 210461 w 439361"/>
              <a:gd name="connsiteY34" fmla="*/ 144545 h 439361"/>
              <a:gd name="connsiteX35" fmla="*/ 186642 w 439361"/>
              <a:gd name="connsiteY35" fmla="*/ 148016 h 439361"/>
              <a:gd name="connsiteX36" fmla="*/ 163980 w 439361"/>
              <a:gd name="connsiteY36" fmla="*/ 158381 h 439361"/>
              <a:gd name="connsiteX37" fmla="*/ 163980 w 439361"/>
              <a:gd name="connsiteY37" fmla="*/ 131132 h 439361"/>
              <a:gd name="connsiteX38" fmla="*/ 186798 w 439361"/>
              <a:gd name="connsiteY38" fmla="*/ 122774 h 439361"/>
              <a:gd name="connsiteX39" fmla="*/ 213197 w 439361"/>
              <a:gd name="connsiteY39" fmla="*/ 119992 h 439361"/>
              <a:gd name="connsiteX40" fmla="*/ 236732 w 439361"/>
              <a:gd name="connsiteY40" fmla="*/ 122774 h 439361"/>
              <a:gd name="connsiteX41" fmla="*/ 256977 w 439361"/>
              <a:gd name="connsiteY41" fmla="*/ 131323 h 439361"/>
              <a:gd name="connsiteX42" fmla="*/ 271096 w 439361"/>
              <a:gd name="connsiteY42" fmla="*/ 145916 h 439361"/>
              <a:gd name="connsiteX43" fmla="*/ 276371 w 439361"/>
              <a:gd name="connsiteY43" fmla="*/ 166849 h 439361"/>
              <a:gd name="connsiteX44" fmla="*/ 265335 w 439361"/>
              <a:gd name="connsiteY44" fmla="*/ 198349 h 439361"/>
              <a:gd name="connsiteX45" fmla="*/ 235084 w 439361"/>
              <a:gd name="connsiteY45" fmla="*/ 215053 h 439361"/>
              <a:gd name="connsiteX46" fmla="*/ 253327 w 439361"/>
              <a:gd name="connsiteY46" fmla="*/ 219681 h 439361"/>
              <a:gd name="connsiteX47" fmla="*/ 268984 w 439361"/>
              <a:gd name="connsiteY47" fmla="*/ 229381 h 439361"/>
              <a:gd name="connsiteX48" fmla="*/ 279830 w 439361"/>
              <a:gd name="connsiteY48" fmla="*/ 243592 h 439361"/>
              <a:gd name="connsiteX49" fmla="*/ 283879 w 439361"/>
              <a:gd name="connsiteY49" fmla="*/ 261552 h 439361"/>
              <a:gd name="connsiteX50" fmla="*/ 277805 w 439361"/>
              <a:gd name="connsiteY50" fmla="*/ 286499 h 43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9361" h="439361">
                <a:moveTo>
                  <a:pt x="219686" y="0"/>
                </a:moveTo>
                <a:cubicBezTo>
                  <a:pt x="98360" y="-3"/>
                  <a:pt x="3" y="98349"/>
                  <a:pt x="0" y="219675"/>
                </a:cubicBezTo>
                <a:cubicBezTo>
                  <a:pt x="-3" y="341001"/>
                  <a:pt x="98348" y="439358"/>
                  <a:pt x="219675" y="439361"/>
                </a:cubicBezTo>
                <a:cubicBezTo>
                  <a:pt x="341001" y="439364"/>
                  <a:pt x="439358" y="341013"/>
                  <a:pt x="439361" y="219686"/>
                </a:cubicBezTo>
                <a:cubicBezTo>
                  <a:pt x="439361" y="219679"/>
                  <a:pt x="439361" y="219671"/>
                  <a:pt x="439361" y="219663"/>
                </a:cubicBezTo>
                <a:cubicBezTo>
                  <a:pt x="439406" y="98391"/>
                  <a:pt x="341132" y="45"/>
                  <a:pt x="219860" y="0"/>
                </a:cubicBezTo>
                <a:cubicBezTo>
                  <a:pt x="219802" y="0"/>
                  <a:pt x="219744" y="0"/>
                  <a:pt x="219686" y="0"/>
                </a:cubicBezTo>
                <a:close/>
                <a:moveTo>
                  <a:pt x="277805" y="286499"/>
                </a:moveTo>
                <a:cubicBezTo>
                  <a:pt x="273764" y="293680"/>
                  <a:pt x="268148" y="299852"/>
                  <a:pt x="261378" y="304551"/>
                </a:cubicBezTo>
                <a:cubicBezTo>
                  <a:pt x="254052" y="309609"/>
                  <a:pt x="245896" y="313345"/>
                  <a:pt x="237282" y="315593"/>
                </a:cubicBezTo>
                <a:cubicBezTo>
                  <a:pt x="227852" y="318128"/>
                  <a:pt x="218125" y="319388"/>
                  <a:pt x="208361" y="319341"/>
                </a:cubicBezTo>
                <a:cubicBezTo>
                  <a:pt x="198508" y="319375"/>
                  <a:pt x="188673" y="318506"/>
                  <a:pt x="178978" y="316744"/>
                </a:cubicBezTo>
                <a:cubicBezTo>
                  <a:pt x="170861" y="315436"/>
                  <a:pt x="163013" y="312810"/>
                  <a:pt x="155743" y="308970"/>
                </a:cubicBezTo>
                <a:lnTo>
                  <a:pt x="155743" y="279373"/>
                </a:lnTo>
                <a:cubicBezTo>
                  <a:pt x="163462" y="284761"/>
                  <a:pt x="172080" y="288730"/>
                  <a:pt x="181193" y="291091"/>
                </a:cubicBezTo>
                <a:cubicBezTo>
                  <a:pt x="190360" y="293602"/>
                  <a:pt x="199817" y="294894"/>
                  <a:pt x="209321" y="294932"/>
                </a:cubicBezTo>
                <a:cubicBezTo>
                  <a:pt x="213899" y="294900"/>
                  <a:pt x="218465" y="294449"/>
                  <a:pt x="222960" y="293584"/>
                </a:cubicBezTo>
                <a:cubicBezTo>
                  <a:pt x="227719" y="292729"/>
                  <a:pt x="232300" y="291075"/>
                  <a:pt x="236507" y="288691"/>
                </a:cubicBezTo>
                <a:cubicBezTo>
                  <a:pt x="240674" y="286313"/>
                  <a:pt x="244226" y="282991"/>
                  <a:pt x="246878" y="278991"/>
                </a:cubicBezTo>
                <a:cubicBezTo>
                  <a:pt x="249777" y="274336"/>
                  <a:pt x="251211" y="268917"/>
                  <a:pt x="250996" y="263438"/>
                </a:cubicBezTo>
                <a:cubicBezTo>
                  <a:pt x="251165" y="257834"/>
                  <a:pt x="249808" y="252290"/>
                  <a:pt x="247068" y="247398"/>
                </a:cubicBezTo>
                <a:cubicBezTo>
                  <a:pt x="244394" y="242939"/>
                  <a:pt x="240626" y="239238"/>
                  <a:pt x="236119" y="236646"/>
                </a:cubicBezTo>
                <a:cubicBezTo>
                  <a:pt x="230989" y="233725"/>
                  <a:pt x="225408" y="231680"/>
                  <a:pt x="219605" y="230595"/>
                </a:cubicBezTo>
                <a:cubicBezTo>
                  <a:pt x="212801" y="229272"/>
                  <a:pt x="205882" y="228629"/>
                  <a:pt x="198950" y="228675"/>
                </a:cubicBezTo>
                <a:lnTo>
                  <a:pt x="181101" y="228675"/>
                </a:lnTo>
                <a:lnTo>
                  <a:pt x="181101" y="204093"/>
                </a:lnTo>
                <a:lnTo>
                  <a:pt x="198002" y="204093"/>
                </a:lnTo>
                <a:cubicBezTo>
                  <a:pt x="204161" y="204138"/>
                  <a:pt x="210308" y="203556"/>
                  <a:pt x="216349" y="202357"/>
                </a:cubicBezTo>
                <a:cubicBezTo>
                  <a:pt x="221462" y="201389"/>
                  <a:pt x="226348" y="199468"/>
                  <a:pt x="230751" y="196695"/>
                </a:cubicBezTo>
                <a:cubicBezTo>
                  <a:pt x="234686" y="194176"/>
                  <a:pt x="237923" y="190707"/>
                  <a:pt x="240162" y="186607"/>
                </a:cubicBezTo>
                <a:cubicBezTo>
                  <a:pt x="242526" y="181978"/>
                  <a:pt x="243682" y="176827"/>
                  <a:pt x="243523" y="171632"/>
                </a:cubicBezTo>
                <a:cubicBezTo>
                  <a:pt x="243715" y="166915"/>
                  <a:pt x="242622" y="162235"/>
                  <a:pt x="240359" y="158091"/>
                </a:cubicBezTo>
                <a:cubicBezTo>
                  <a:pt x="238381" y="154713"/>
                  <a:pt x="235600" y="151876"/>
                  <a:pt x="232261" y="149832"/>
                </a:cubicBezTo>
                <a:cubicBezTo>
                  <a:pt x="228976" y="147840"/>
                  <a:pt x="225365" y="146442"/>
                  <a:pt x="221595" y="145702"/>
                </a:cubicBezTo>
                <a:cubicBezTo>
                  <a:pt x="217931" y="144950"/>
                  <a:pt x="214201" y="144562"/>
                  <a:pt x="210461" y="144545"/>
                </a:cubicBezTo>
                <a:cubicBezTo>
                  <a:pt x="202401" y="144620"/>
                  <a:pt x="194388" y="145787"/>
                  <a:pt x="186642" y="148016"/>
                </a:cubicBezTo>
                <a:cubicBezTo>
                  <a:pt x="178571" y="150205"/>
                  <a:pt x="170915" y="153707"/>
                  <a:pt x="163980" y="158381"/>
                </a:cubicBezTo>
                <a:lnTo>
                  <a:pt x="163980" y="131132"/>
                </a:lnTo>
                <a:cubicBezTo>
                  <a:pt x="171170" y="127321"/>
                  <a:pt x="178847" y="124509"/>
                  <a:pt x="186798" y="122774"/>
                </a:cubicBezTo>
                <a:cubicBezTo>
                  <a:pt x="195468" y="120877"/>
                  <a:pt x="204322" y="119944"/>
                  <a:pt x="213197" y="119992"/>
                </a:cubicBezTo>
                <a:cubicBezTo>
                  <a:pt x="221125" y="119977"/>
                  <a:pt x="229026" y="120911"/>
                  <a:pt x="236732" y="122774"/>
                </a:cubicBezTo>
                <a:cubicBezTo>
                  <a:pt x="243916" y="124455"/>
                  <a:pt x="250762" y="127345"/>
                  <a:pt x="256977" y="131323"/>
                </a:cubicBezTo>
                <a:cubicBezTo>
                  <a:pt x="262742" y="135038"/>
                  <a:pt x="267573" y="140031"/>
                  <a:pt x="271096" y="145916"/>
                </a:cubicBezTo>
                <a:cubicBezTo>
                  <a:pt x="274735" y="152280"/>
                  <a:pt x="276559" y="159520"/>
                  <a:pt x="276371" y="166849"/>
                </a:cubicBezTo>
                <a:cubicBezTo>
                  <a:pt x="276829" y="178369"/>
                  <a:pt x="272883" y="189633"/>
                  <a:pt x="265335" y="198349"/>
                </a:cubicBezTo>
                <a:cubicBezTo>
                  <a:pt x="257251" y="206950"/>
                  <a:pt x="246669" y="212794"/>
                  <a:pt x="235084" y="215053"/>
                </a:cubicBezTo>
                <a:cubicBezTo>
                  <a:pt x="241357" y="215702"/>
                  <a:pt x="247503" y="217261"/>
                  <a:pt x="253327" y="219681"/>
                </a:cubicBezTo>
                <a:cubicBezTo>
                  <a:pt x="259051" y="222017"/>
                  <a:pt x="264344" y="225295"/>
                  <a:pt x="268984" y="229381"/>
                </a:cubicBezTo>
                <a:cubicBezTo>
                  <a:pt x="273489" y="233368"/>
                  <a:pt x="277173" y="238195"/>
                  <a:pt x="279830" y="243592"/>
                </a:cubicBezTo>
                <a:cubicBezTo>
                  <a:pt x="282558" y="249182"/>
                  <a:pt x="283945" y="255332"/>
                  <a:pt x="283879" y="261552"/>
                </a:cubicBezTo>
                <a:cubicBezTo>
                  <a:pt x="284060" y="270255"/>
                  <a:pt x="281967" y="278853"/>
                  <a:pt x="277805" y="286499"/>
                </a:cubicBezTo>
                <a:close/>
              </a:path>
            </a:pathLst>
          </a:custGeom>
          <a:solidFill>
            <a:srgbClr val="DBF3FC"/>
          </a:solidFill>
          <a:ln w="575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grpSp>
        <p:nvGrpSpPr>
          <p:cNvPr id="63" name="Graphic 58" descr="Badge 4">
            <a:extLst>
              <a:ext uri="{FF2B5EF4-FFF2-40B4-BE49-F238E27FC236}">
                <a16:creationId xmlns:a16="http://schemas.microsoft.com/office/drawing/2014/main" id="{DCF52DCA-252E-4703-AF8B-74A58758D146}"/>
              </a:ext>
            </a:extLst>
          </p:cNvPr>
          <p:cNvGrpSpPr/>
          <p:nvPr/>
        </p:nvGrpSpPr>
        <p:grpSpPr>
          <a:xfrm>
            <a:off x="8967722" y="2569808"/>
            <a:ext cx="555275" cy="555275"/>
            <a:chOff x="8967722" y="2569808"/>
            <a:chExt cx="555275" cy="5552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AF4CD48-1384-4722-AB7D-5F89D37C267E}"/>
                </a:ext>
              </a:extLst>
            </p:cNvPr>
            <p:cNvSpPr/>
            <p:nvPr/>
          </p:nvSpPr>
          <p:spPr>
            <a:xfrm>
              <a:off x="9195112" y="2786226"/>
              <a:ext cx="57615" cy="84095"/>
            </a:xfrm>
            <a:custGeom>
              <a:avLst/>
              <a:gdLst>
                <a:gd name="connsiteX0" fmla="*/ 26890 w 57615"/>
                <a:gd name="connsiteY0" fmla="*/ 49651 h 84095"/>
                <a:gd name="connsiteX1" fmla="*/ 13639 w 57615"/>
                <a:gd name="connsiteY1" fmla="*/ 67582 h 84095"/>
                <a:gd name="connsiteX2" fmla="*/ 0 w 57615"/>
                <a:gd name="connsiteY2" fmla="*/ 84095 h 84095"/>
                <a:gd name="connsiteX3" fmla="*/ 57616 w 57615"/>
                <a:gd name="connsiteY3" fmla="*/ 84095 h 84095"/>
                <a:gd name="connsiteX4" fmla="*/ 57616 w 57615"/>
                <a:gd name="connsiteY4" fmla="*/ 0 h 84095"/>
                <a:gd name="connsiteX5" fmla="*/ 41102 w 57615"/>
                <a:gd name="connsiteY5" fmla="*/ 27943 h 84095"/>
                <a:gd name="connsiteX6" fmla="*/ 26890 w 57615"/>
                <a:gd name="connsiteY6" fmla="*/ 49651 h 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15" h="84095">
                  <a:moveTo>
                    <a:pt x="26890" y="49651"/>
                  </a:moveTo>
                  <a:cubicBezTo>
                    <a:pt x="22402" y="56117"/>
                    <a:pt x="17985" y="62094"/>
                    <a:pt x="13639" y="67582"/>
                  </a:cubicBezTo>
                  <a:cubicBezTo>
                    <a:pt x="9293" y="73069"/>
                    <a:pt x="4747" y="78573"/>
                    <a:pt x="0" y="84095"/>
                  </a:cubicBezTo>
                  <a:lnTo>
                    <a:pt x="57616" y="84095"/>
                  </a:lnTo>
                  <a:lnTo>
                    <a:pt x="57616" y="0"/>
                  </a:lnTo>
                  <a:cubicBezTo>
                    <a:pt x="51593" y="10627"/>
                    <a:pt x="46088" y="19942"/>
                    <a:pt x="41102" y="27943"/>
                  </a:cubicBezTo>
                  <a:cubicBezTo>
                    <a:pt x="36116" y="35944"/>
                    <a:pt x="31379" y="43180"/>
                    <a:pt x="26890" y="49651"/>
                  </a:cubicBezTo>
                  <a:close/>
                </a:path>
              </a:pathLst>
            </a:custGeom>
            <a:solidFill>
              <a:srgbClr val="ECF1E1"/>
            </a:solidFill>
            <a:ln w="57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EA3C437-5948-4FDB-87E4-9E6704B606B8}"/>
                </a:ext>
              </a:extLst>
            </p:cNvPr>
            <p:cNvSpPr/>
            <p:nvPr/>
          </p:nvSpPr>
          <p:spPr>
            <a:xfrm>
              <a:off x="9025592" y="2627649"/>
              <a:ext cx="439361" cy="439361"/>
            </a:xfrm>
            <a:custGeom>
              <a:avLst/>
              <a:gdLst>
                <a:gd name="connsiteX0" fmla="*/ 219686 w 439361"/>
                <a:gd name="connsiteY0" fmla="*/ 0 h 439361"/>
                <a:gd name="connsiteX1" fmla="*/ 0 w 439361"/>
                <a:gd name="connsiteY1" fmla="*/ 219675 h 439361"/>
                <a:gd name="connsiteX2" fmla="*/ 219675 w 439361"/>
                <a:gd name="connsiteY2" fmla="*/ 439361 h 439361"/>
                <a:gd name="connsiteX3" fmla="*/ 439361 w 439361"/>
                <a:gd name="connsiteY3" fmla="*/ 219686 h 439361"/>
                <a:gd name="connsiteX4" fmla="*/ 439361 w 439361"/>
                <a:gd name="connsiteY4" fmla="*/ 219681 h 439361"/>
                <a:gd name="connsiteX5" fmla="*/ 219877 w 439361"/>
                <a:gd name="connsiteY5" fmla="*/ 0 h 439361"/>
                <a:gd name="connsiteX6" fmla="*/ 219686 w 439361"/>
                <a:gd name="connsiteY6" fmla="*/ 0 h 439361"/>
                <a:gd name="connsiteX7" fmla="*/ 286672 w 439361"/>
                <a:gd name="connsiteY7" fmla="*/ 270540 h 439361"/>
                <a:gd name="connsiteX8" fmla="*/ 260360 w 439361"/>
                <a:gd name="connsiteY8" fmla="*/ 270540 h 439361"/>
                <a:gd name="connsiteX9" fmla="*/ 260360 w 439361"/>
                <a:gd name="connsiteY9" fmla="*/ 311833 h 439361"/>
                <a:gd name="connsiteX10" fmla="*/ 227136 w 439361"/>
                <a:gd name="connsiteY10" fmla="*/ 311833 h 439361"/>
                <a:gd name="connsiteX11" fmla="*/ 227136 w 439361"/>
                <a:gd name="connsiteY11" fmla="*/ 270540 h 439361"/>
                <a:gd name="connsiteX12" fmla="*/ 136679 w 439361"/>
                <a:gd name="connsiteY12" fmla="*/ 270540 h 439361"/>
                <a:gd name="connsiteX13" fmla="*/ 136679 w 439361"/>
                <a:gd name="connsiteY13" fmla="*/ 244234 h 439361"/>
                <a:gd name="connsiteX14" fmla="*/ 162991 w 439361"/>
                <a:gd name="connsiteY14" fmla="*/ 213503 h 439361"/>
                <a:gd name="connsiteX15" fmla="*/ 187191 w 439361"/>
                <a:gd name="connsiteY15" fmla="*/ 180759 h 439361"/>
                <a:gd name="connsiteX16" fmla="*/ 208228 w 439361"/>
                <a:gd name="connsiteY16" fmla="*/ 147726 h 439361"/>
                <a:gd name="connsiteX17" fmla="*/ 225407 w 439361"/>
                <a:gd name="connsiteY17" fmla="*/ 115943 h 439361"/>
                <a:gd name="connsiteX18" fmla="*/ 260360 w 439361"/>
                <a:gd name="connsiteY18" fmla="*/ 115943 h 439361"/>
                <a:gd name="connsiteX19" fmla="*/ 260360 w 439361"/>
                <a:gd name="connsiteY19" fmla="*/ 242696 h 439361"/>
                <a:gd name="connsiteX20" fmla="*/ 286672 w 439361"/>
                <a:gd name="connsiteY20" fmla="*/ 242696 h 43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39361" h="439361">
                  <a:moveTo>
                    <a:pt x="219686" y="0"/>
                  </a:moveTo>
                  <a:cubicBezTo>
                    <a:pt x="98360" y="-3"/>
                    <a:pt x="3" y="98348"/>
                    <a:pt x="0" y="219675"/>
                  </a:cubicBezTo>
                  <a:cubicBezTo>
                    <a:pt x="-3" y="341001"/>
                    <a:pt x="98348" y="439358"/>
                    <a:pt x="219675" y="439361"/>
                  </a:cubicBezTo>
                  <a:cubicBezTo>
                    <a:pt x="341001" y="439364"/>
                    <a:pt x="439358" y="341013"/>
                    <a:pt x="439361" y="219686"/>
                  </a:cubicBezTo>
                  <a:cubicBezTo>
                    <a:pt x="439361" y="219685"/>
                    <a:pt x="439361" y="219682"/>
                    <a:pt x="439361" y="219681"/>
                  </a:cubicBezTo>
                  <a:cubicBezTo>
                    <a:pt x="439416" y="98409"/>
                    <a:pt x="341149" y="54"/>
                    <a:pt x="219877" y="0"/>
                  </a:cubicBezTo>
                  <a:cubicBezTo>
                    <a:pt x="219814" y="0"/>
                    <a:pt x="219750" y="0"/>
                    <a:pt x="219686" y="0"/>
                  </a:cubicBezTo>
                  <a:close/>
                  <a:moveTo>
                    <a:pt x="286672" y="270540"/>
                  </a:moveTo>
                  <a:lnTo>
                    <a:pt x="260360" y="270540"/>
                  </a:lnTo>
                  <a:lnTo>
                    <a:pt x="260360" y="311833"/>
                  </a:lnTo>
                  <a:lnTo>
                    <a:pt x="227136" y="311833"/>
                  </a:lnTo>
                  <a:lnTo>
                    <a:pt x="227136" y="270540"/>
                  </a:lnTo>
                  <a:lnTo>
                    <a:pt x="136679" y="270540"/>
                  </a:lnTo>
                  <a:lnTo>
                    <a:pt x="136679" y="244234"/>
                  </a:lnTo>
                  <a:cubicBezTo>
                    <a:pt x="145640" y="234501"/>
                    <a:pt x="154411" y="224258"/>
                    <a:pt x="162991" y="213503"/>
                  </a:cubicBezTo>
                  <a:cubicBezTo>
                    <a:pt x="171570" y="202749"/>
                    <a:pt x="179637" y="191834"/>
                    <a:pt x="187191" y="180759"/>
                  </a:cubicBezTo>
                  <a:cubicBezTo>
                    <a:pt x="194745" y="169685"/>
                    <a:pt x="201757" y="158674"/>
                    <a:pt x="208228" y="147726"/>
                  </a:cubicBezTo>
                  <a:cubicBezTo>
                    <a:pt x="214699" y="136779"/>
                    <a:pt x="220425" y="126185"/>
                    <a:pt x="225407" y="115943"/>
                  </a:cubicBezTo>
                  <a:lnTo>
                    <a:pt x="260360" y="115943"/>
                  </a:lnTo>
                  <a:lnTo>
                    <a:pt x="260360" y="242696"/>
                  </a:lnTo>
                  <a:lnTo>
                    <a:pt x="286672" y="242696"/>
                  </a:lnTo>
                  <a:close/>
                </a:path>
              </a:pathLst>
            </a:custGeom>
            <a:solidFill>
              <a:srgbClr val="ECF1E1"/>
            </a:solidFill>
            <a:ln w="57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" name="Graphic 6" descr="Head with gears outline">
            <a:extLst>
              <a:ext uri="{FF2B5EF4-FFF2-40B4-BE49-F238E27FC236}">
                <a16:creationId xmlns:a16="http://schemas.microsoft.com/office/drawing/2014/main" id="{6507BC85-EDFC-3002-3BCC-D1D00EDAB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42044" y="2390124"/>
            <a:ext cx="914400" cy="914400"/>
          </a:xfrm>
          <a:prstGeom prst="rect">
            <a:avLst/>
          </a:prstGeom>
        </p:spPr>
      </p:pic>
      <p:pic>
        <p:nvPicPr>
          <p:cNvPr id="17" name="Graphic 16" descr="Quill outline">
            <a:extLst>
              <a:ext uri="{FF2B5EF4-FFF2-40B4-BE49-F238E27FC236}">
                <a16:creationId xmlns:a16="http://schemas.microsoft.com/office/drawing/2014/main" id="{8C77B7DB-92C6-3E9C-948A-9C3793F01A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89983" y="2312281"/>
            <a:ext cx="914400" cy="914400"/>
          </a:xfrm>
          <a:prstGeom prst="rect">
            <a:avLst/>
          </a:prstGeom>
        </p:spPr>
      </p:pic>
      <p:pic>
        <p:nvPicPr>
          <p:cNvPr id="25" name="Graphic 24" descr="Address Book outline">
            <a:extLst>
              <a:ext uri="{FF2B5EF4-FFF2-40B4-BE49-F238E27FC236}">
                <a16:creationId xmlns:a16="http://schemas.microsoft.com/office/drawing/2014/main" id="{61F92FCD-10E0-10A6-3DEB-CBE68A93C0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6342" y="2390124"/>
            <a:ext cx="914400" cy="914400"/>
          </a:xfrm>
          <a:prstGeom prst="rect">
            <a:avLst/>
          </a:prstGeom>
        </p:spPr>
      </p:pic>
      <p:pic>
        <p:nvPicPr>
          <p:cNvPr id="27" name="Graphic 26" descr="Classroom outline">
            <a:extLst>
              <a:ext uri="{FF2B5EF4-FFF2-40B4-BE49-F238E27FC236}">
                <a16:creationId xmlns:a16="http://schemas.microsoft.com/office/drawing/2014/main" id="{620E7851-FEA0-5003-A1E1-491FCA87A5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14344" y="23122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3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264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Times New Roman</vt:lpstr>
      <vt:lpstr>Wingdings</vt:lpstr>
      <vt:lpstr>Office Theme</vt:lpstr>
      <vt:lpstr>MSC/ PHD STAGES</vt:lpstr>
      <vt:lpstr>MSc Processes</vt:lpstr>
      <vt:lpstr>PhD Processes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Syengo</dc:creator>
  <cp:lastModifiedBy>Charles Syengo</cp:lastModifiedBy>
  <cp:revision>58</cp:revision>
  <dcterms:created xsi:type="dcterms:W3CDTF">2017-07-20T02:49:31Z</dcterms:created>
  <dcterms:modified xsi:type="dcterms:W3CDTF">2024-09-12T06:36:30Z</dcterms:modified>
</cp:coreProperties>
</file>