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77C61-3CB4-4513-9866-FCADB2370AAD}" v="13" dt="2025-02-27T20:42:40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294" autoAdjust="0"/>
    <p:restoredTop sz="94891" autoAdjust="0"/>
  </p:normalViewPr>
  <p:slideViewPr>
    <p:cSldViewPr snapToGrid="0">
      <p:cViewPr varScale="1">
        <p:scale>
          <a:sx n="70" d="100"/>
          <a:sy n="70" d="100"/>
        </p:scale>
        <p:origin x="52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80" y="1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Syengo" userId="8ef22246-9f77-4017-8b34-5307cad57bef" providerId="ADAL" clId="{E9112573-5529-4DD1-8EF4-6A59A242FE16}"/>
    <pc:docChg chg="addSld delSld modSld">
      <pc:chgData name="Charles Syengo" userId="8ef22246-9f77-4017-8b34-5307cad57bef" providerId="ADAL" clId="{E9112573-5529-4DD1-8EF4-6A59A242FE16}" dt="2024-01-30T13:57:58.116" v="12" actId="2696"/>
      <pc:docMkLst>
        <pc:docMk/>
      </pc:docMkLst>
      <pc:sldChg chg="del">
        <pc:chgData name="Charles Syengo" userId="8ef22246-9f77-4017-8b34-5307cad57bef" providerId="ADAL" clId="{E9112573-5529-4DD1-8EF4-6A59A242FE16}" dt="2024-01-30T13:57:58.116" v="12" actId="2696"/>
        <pc:sldMkLst>
          <pc:docMk/>
          <pc:sldMk cId="975865531" sldId="284"/>
        </pc:sldMkLst>
      </pc:sldChg>
      <pc:sldChg chg="del">
        <pc:chgData name="Charles Syengo" userId="8ef22246-9f77-4017-8b34-5307cad57bef" providerId="ADAL" clId="{E9112573-5529-4DD1-8EF4-6A59A242FE16}" dt="2024-01-30T13:57:51.008" v="11" actId="2696"/>
        <pc:sldMkLst>
          <pc:docMk/>
          <pc:sldMk cId="3292869810" sldId="285"/>
        </pc:sldMkLst>
      </pc:sldChg>
      <pc:sldChg chg="modSp mod">
        <pc:chgData name="Charles Syengo" userId="8ef22246-9f77-4017-8b34-5307cad57bef" providerId="ADAL" clId="{E9112573-5529-4DD1-8EF4-6A59A242FE16}" dt="2024-01-30T13:57:34.280" v="10" actId="20577"/>
        <pc:sldMkLst>
          <pc:docMk/>
          <pc:sldMk cId="2192428631" sldId="286"/>
        </pc:sldMkLst>
      </pc:sldChg>
      <pc:sldChg chg="add">
        <pc:chgData name="Charles Syengo" userId="8ef22246-9f77-4017-8b34-5307cad57bef" providerId="ADAL" clId="{E9112573-5529-4DD1-8EF4-6A59A242FE16}" dt="2024-01-30T13:57:28.258" v="0" actId="2890"/>
        <pc:sldMkLst>
          <pc:docMk/>
          <pc:sldMk cId="3397525210" sldId="297"/>
        </pc:sldMkLst>
      </pc:sldChg>
    </pc:docChg>
  </pc:docChgLst>
  <pc:docChgLst>
    <pc:chgData name="Charles Syengo" userId="8ef22246-9f77-4017-8b34-5307cad57bef" providerId="ADAL" clId="{05C89A03-9B86-4097-9A36-F15D4050D511}"/>
    <pc:docChg chg="undo custSel delSld modSld">
      <pc:chgData name="Charles Syengo" userId="8ef22246-9f77-4017-8b34-5307cad57bef" providerId="ADAL" clId="{05C89A03-9B86-4097-9A36-F15D4050D511}" dt="2023-06-05T17:15:29.021" v="166" actId="6549"/>
      <pc:docMkLst>
        <pc:docMk/>
      </pc:docMkLst>
      <pc:sldChg chg="modSp mod">
        <pc:chgData name="Charles Syengo" userId="8ef22246-9f77-4017-8b34-5307cad57bef" providerId="ADAL" clId="{05C89A03-9B86-4097-9A36-F15D4050D511}" dt="2023-06-05T17:12:58.726" v="147"/>
        <pc:sldMkLst>
          <pc:docMk/>
          <pc:sldMk cId="1856575099" sldId="276"/>
        </pc:sldMkLst>
      </pc:sldChg>
      <pc:sldChg chg="del">
        <pc:chgData name="Charles Syengo" userId="8ef22246-9f77-4017-8b34-5307cad57bef" providerId="ADAL" clId="{05C89A03-9B86-4097-9A36-F15D4050D511}" dt="2023-06-05T17:08:24.859" v="39" actId="2696"/>
        <pc:sldMkLst>
          <pc:docMk/>
          <pc:sldMk cId="3432741405" sldId="280"/>
        </pc:sldMkLst>
      </pc:sldChg>
      <pc:sldChg chg="modSp mod">
        <pc:chgData name="Charles Syengo" userId="8ef22246-9f77-4017-8b34-5307cad57bef" providerId="ADAL" clId="{05C89A03-9B86-4097-9A36-F15D4050D511}" dt="2023-06-05T17:15:20.357" v="165" actId="20577"/>
        <pc:sldMkLst>
          <pc:docMk/>
          <pc:sldMk cId="1876649169" sldId="281"/>
        </pc:sldMkLst>
      </pc:sldChg>
      <pc:sldChg chg="modSp mod">
        <pc:chgData name="Charles Syengo" userId="8ef22246-9f77-4017-8b34-5307cad57bef" providerId="ADAL" clId="{05C89A03-9B86-4097-9A36-F15D4050D511}" dt="2023-06-05T17:11:09.854" v="118" actId="20577"/>
        <pc:sldMkLst>
          <pc:docMk/>
          <pc:sldMk cId="1273757823" sldId="288"/>
        </pc:sldMkLst>
      </pc:sldChg>
      <pc:sldChg chg="modSp mod">
        <pc:chgData name="Charles Syengo" userId="8ef22246-9f77-4017-8b34-5307cad57bef" providerId="ADAL" clId="{05C89A03-9B86-4097-9A36-F15D4050D511}" dt="2023-06-05T17:15:29.021" v="166" actId="6549"/>
        <pc:sldMkLst>
          <pc:docMk/>
          <pc:sldMk cId="1403303069" sldId="291"/>
        </pc:sldMkLst>
      </pc:sldChg>
      <pc:sldChg chg="modSp mod">
        <pc:chgData name="Charles Syengo" userId="8ef22246-9f77-4017-8b34-5307cad57bef" providerId="ADAL" clId="{05C89A03-9B86-4097-9A36-F15D4050D511}" dt="2023-06-05T17:11:17.158" v="126" actId="20577"/>
        <pc:sldMkLst>
          <pc:docMk/>
          <pc:sldMk cId="2503615317" sldId="292"/>
        </pc:sldMkLst>
      </pc:sldChg>
      <pc:sldChg chg="modSp mod">
        <pc:chgData name="Charles Syengo" userId="8ef22246-9f77-4017-8b34-5307cad57bef" providerId="ADAL" clId="{05C89A03-9B86-4097-9A36-F15D4050D511}" dt="2023-06-05T17:10:00.692" v="107" actId="207"/>
        <pc:sldMkLst>
          <pc:docMk/>
          <pc:sldMk cId="2989680818" sldId="295"/>
        </pc:sldMkLst>
      </pc:sldChg>
    </pc:docChg>
  </pc:docChgLst>
  <pc:docChgLst>
    <pc:chgData name="Charles Syengo" userId="8ef22246-9f77-4017-8b34-5307cad57bef" providerId="ADAL" clId="{2A477C61-3CB4-4513-9866-FCADB2370AAD}"/>
    <pc:docChg chg="undo custSel modSld modMainMaster">
      <pc:chgData name="Charles Syengo" userId="8ef22246-9f77-4017-8b34-5307cad57bef" providerId="ADAL" clId="{2A477C61-3CB4-4513-9866-FCADB2370AAD}" dt="2025-02-27T20:40:07.952" v="32" actId="14100"/>
      <pc:docMkLst>
        <pc:docMk/>
      </pc:docMkLst>
      <pc:sldChg chg="modSp mod">
        <pc:chgData name="Charles Syengo" userId="8ef22246-9f77-4017-8b34-5307cad57bef" providerId="ADAL" clId="{2A477C61-3CB4-4513-9866-FCADB2370AAD}" dt="2025-02-27T20:38:59.310" v="30" actId="20577"/>
        <pc:sldMkLst>
          <pc:docMk/>
          <pc:sldMk cId="2745434161" sldId="304"/>
        </pc:sldMkLst>
        <pc:spChg chg="mod">
          <ac:chgData name="Charles Syengo" userId="8ef22246-9f77-4017-8b34-5307cad57bef" providerId="ADAL" clId="{2A477C61-3CB4-4513-9866-FCADB2370AAD}" dt="2025-02-27T20:38:59.310" v="30" actId="20577"/>
          <ac:spMkLst>
            <pc:docMk/>
            <pc:sldMk cId="2745434161" sldId="304"/>
            <ac:spMk id="5" creationId="{ED3E5C90-D77B-50CB-115C-853AF3D6A30A}"/>
          </ac:spMkLst>
        </pc:spChg>
      </pc:sldChg>
      <pc:sldMasterChg chg="modSp mod">
        <pc:chgData name="Charles Syengo" userId="8ef22246-9f77-4017-8b34-5307cad57bef" providerId="ADAL" clId="{2A477C61-3CB4-4513-9866-FCADB2370AAD}" dt="2025-02-27T20:40:07.952" v="32" actId="14100"/>
        <pc:sldMasterMkLst>
          <pc:docMk/>
          <pc:sldMasterMk cId="3147608550" sldId="2147483705"/>
        </pc:sldMasterMkLst>
        <pc:spChg chg="mod">
          <ac:chgData name="Charles Syengo" userId="8ef22246-9f77-4017-8b34-5307cad57bef" providerId="ADAL" clId="{2A477C61-3CB4-4513-9866-FCADB2370AAD}" dt="2025-02-27T20:40:07.952" v="32" actId="14100"/>
          <ac:spMkLst>
            <pc:docMk/>
            <pc:sldMasterMk cId="3147608550" sldId="2147483705"/>
            <ac:spMk id="3" creationId="{00000000-0000-0000-0000-000000000000}"/>
          </ac:spMkLst>
        </pc:spChg>
      </pc:sldMasterChg>
    </pc:docChg>
  </pc:docChgLst>
  <pc:docChgLst>
    <pc:chgData name="Charles Syengo" userId="8ef22246-9f77-4017-8b34-5307cad57bef" providerId="ADAL" clId="{1D201E04-192F-4C32-B105-D656FB613E00}"/>
    <pc:docChg chg="addSld delSld modSld">
      <pc:chgData name="Charles Syengo" userId="8ef22246-9f77-4017-8b34-5307cad57bef" providerId="ADAL" clId="{1D201E04-192F-4C32-B105-D656FB613E00}" dt="2023-06-27T13:43:15.699" v="21" actId="20577"/>
      <pc:docMkLst>
        <pc:docMk/>
      </pc:docMkLst>
      <pc:sldChg chg="del">
        <pc:chgData name="Charles Syengo" userId="8ef22246-9f77-4017-8b34-5307cad57bef" providerId="ADAL" clId="{1D201E04-192F-4C32-B105-D656FB613E00}" dt="2023-06-27T13:20:11.303" v="0" actId="2696"/>
        <pc:sldMkLst>
          <pc:docMk/>
          <pc:sldMk cId="2405625812" sldId="278"/>
        </pc:sldMkLst>
      </pc:sldChg>
      <pc:sldChg chg="modSp add mod">
        <pc:chgData name="Charles Syengo" userId="8ef22246-9f77-4017-8b34-5307cad57bef" providerId="ADAL" clId="{1D201E04-192F-4C32-B105-D656FB613E00}" dt="2023-06-27T13:43:15.699" v="21" actId="20577"/>
        <pc:sldMkLst>
          <pc:docMk/>
          <pc:sldMk cId="325410349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54876-A058-4135-BE9F-6267E269191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10546-525A-40B2-B390-9C1F8FEDB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5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9800D-8E94-4255-91B8-7459E41C3AA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820B5-0D4F-4646-B36A-7C258F82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7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90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483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879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375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623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54271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ircle: Hollow 7">
            <a:extLst>
              <a:ext uri="{FF2B5EF4-FFF2-40B4-BE49-F238E27FC236}">
                <a16:creationId xmlns:a16="http://schemas.microsoft.com/office/drawing/2014/main" id="{1203A4B1-3988-4D8E-8AE5-44DBB69AE601}"/>
              </a:ext>
            </a:extLst>
          </p:cNvPr>
          <p:cNvSpPr/>
          <p:nvPr userDrawn="1"/>
        </p:nvSpPr>
        <p:spPr>
          <a:xfrm>
            <a:off x="11318238" y="1441080"/>
            <a:ext cx="2312300" cy="2312300"/>
          </a:xfrm>
          <a:prstGeom prst="donu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1" name="Circle: Hollow 5">
            <a:extLst>
              <a:ext uri="{FF2B5EF4-FFF2-40B4-BE49-F238E27FC236}">
                <a16:creationId xmlns:a16="http://schemas.microsoft.com/office/drawing/2014/main" id="{58037FA9-7C7C-42D9-97B0-BE46A07B148B}"/>
              </a:ext>
            </a:extLst>
          </p:cNvPr>
          <p:cNvSpPr/>
          <p:nvPr userDrawn="1"/>
        </p:nvSpPr>
        <p:spPr>
          <a:xfrm>
            <a:off x="-1832585" y="-471159"/>
            <a:ext cx="7121310" cy="7121310"/>
          </a:xfrm>
          <a:prstGeom prst="donut">
            <a:avLst>
              <a:gd name="adj" fmla="val 16188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5915550" y="548400"/>
            <a:ext cx="54026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n-US" sz="6000" b="1" dirty="0">
                <a:solidFill>
                  <a:schemeClr val="bg1"/>
                </a:solidFill>
              </a:rPr>
              <a:t>KEMRI GRADUATE SCHOOL SEMINARS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1" y="6310648"/>
            <a:ext cx="6096000" cy="5473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5915550" y="6310648"/>
            <a:ext cx="3549293" cy="5473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9464842" y="6310646"/>
            <a:ext cx="2727158" cy="5473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>
            <a:off x="3910406" y="57089"/>
            <a:ext cx="1150292" cy="2477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6210989" y="57088"/>
            <a:ext cx="1150291" cy="24777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5060698" y="57088"/>
            <a:ext cx="1150291" cy="247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5689636" y="827969"/>
            <a:ext cx="5628602" cy="5230862"/>
          </a:xfrm>
          <a:prstGeom prst="rect">
            <a:avLst/>
          </a:prstGeom>
          <a:noFill/>
          <a:ln w="98425" cap="rnd">
            <a:solidFill>
              <a:schemeClr val="bg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2D0A933-4197-409E-A00C-D7EFF209A7D2}"/>
              </a:ext>
            </a:extLst>
          </p:cNvPr>
          <p:cNvGrpSpPr/>
          <p:nvPr userDrawn="1"/>
        </p:nvGrpSpPr>
        <p:grpSpPr>
          <a:xfrm>
            <a:off x="11806265" y="246341"/>
            <a:ext cx="110232" cy="1053026"/>
            <a:chOff x="246955" y="5568356"/>
            <a:chExt cx="110232" cy="1053026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45DB514-BB51-497F-A839-6B5F9340F8F2}"/>
                </a:ext>
              </a:extLst>
            </p:cNvPr>
            <p:cNvSpPr/>
            <p:nvPr/>
          </p:nvSpPr>
          <p:spPr>
            <a:xfrm>
              <a:off x="246955" y="5568356"/>
              <a:ext cx="110232" cy="11023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FB961C9-960E-46A4-9DE8-7931DAE8B52D}"/>
                </a:ext>
              </a:extLst>
            </p:cNvPr>
            <p:cNvSpPr/>
            <p:nvPr/>
          </p:nvSpPr>
          <p:spPr>
            <a:xfrm>
              <a:off x="246955" y="5804055"/>
              <a:ext cx="110232" cy="1102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66B15D9-DD7A-4355-A368-644703A125E1}"/>
                </a:ext>
              </a:extLst>
            </p:cNvPr>
            <p:cNvSpPr/>
            <p:nvPr/>
          </p:nvSpPr>
          <p:spPr>
            <a:xfrm>
              <a:off x="246955" y="6039754"/>
              <a:ext cx="110232" cy="11023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0AF3756-EDB4-4E23-8546-B01884E9704D}"/>
                </a:ext>
              </a:extLst>
            </p:cNvPr>
            <p:cNvSpPr/>
            <p:nvPr/>
          </p:nvSpPr>
          <p:spPr>
            <a:xfrm>
              <a:off x="246955" y="6275453"/>
              <a:ext cx="110232" cy="1102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408369B-9D85-4653-AE02-71F0832F839F}"/>
                </a:ext>
              </a:extLst>
            </p:cNvPr>
            <p:cNvSpPr/>
            <p:nvPr/>
          </p:nvSpPr>
          <p:spPr>
            <a:xfrm>
              <a:off x="246955" y="6511152"/>
              <a:ext cx="110232" cy="1102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" name="Circle: Hollow 7">
            <a:extLst>
              <a:ext uri="{FF2B5EF4-FFF2-40B4-BE49-F238E27FC236}">
                <a16:creationId xmlns:a16="http://schemas.microsoft.com/office/drawing/2014/main" id="{36ACEC74-7FD5-165A-94B3-484A0F725027}"/>
              </a:ext>
            </a:extLst>
          </p:cNvPr>
          <p:cNvSpPr/>
          <p:nvPr userDrawn="1"/>
        </p:nvSpPr>
        <p:spPr>
          <a:xfrm>
            <a:off x="571920" y="1933346"/>
            <a:ext cx="2312300" cy="2312300"/>
          </a:xfrm>
          <a:prstGeom prst="donu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06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410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28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340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07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874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73875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293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5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36137"/>
            <a:ext cx="10515600" cy="1054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575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6451023"/>
            <a:ext cx="4724400" cy="406977"/>
          </a:xfrm>
          <a:custGeom>
            <a:avLst/>
            <a:gdLst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9115024 w 9115024"/>
              <a:gd name="connsiteY2" fmla="*/ 400079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56805 w 9115024"/>
              <a:gd name="connsiteY2" fmla="*/ 390652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63496 w 9115024"/>
              <a:gd name="connsiteY2" fmla="*/ 399573 h 400079"/>
              <a:gd name="connsiteX3" fmla="*/ 0 w 9115024"/>
              <a:gd name="connsiteY3" fmla="*/ 400079 h 400079"/>
              <a:gd name="connsiteX4" fmla="*/ 0 w 9115024"/>
              <a:gd name="connsiteY4" fmla="*/ 0 h 40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5024" h="400079">
                <a:moveTo>
                  <a:pt x="0" y="0"/>
                </a:moveTo>
                <a:lnTo>
                  <a:pt x="9115024" y="0"/>
                </a:lnTo>
                <a:lnTo>
                  <a:pt x="8763496" y="399573"/>
                </a:lnTo>
                <a:lnTo>
                  <a:pt x="0" y="400079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9" y="189664"/>
            <a:ext cx="759101" cy="764948"/>
          </a:xfrm>
          <a:prstGeom prst="rect">
            <a:avLst/>
          </a:prstGeom>
        </p:spPr>
      </p:pic>
      <p:sp>
        <p:nvSpPr>
          <p:cNvPr id="18" name="Rectangle 4"/>
          <p:cNvSpPr/>
          <p:nvPr userDrawn="1"/>
        </p:nvSpPr>
        <p:spPr>
          <a:xfrm>
            <a:off x="4176216" y="6451024"/>
            <a:ext cx="4094327" cy="406976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le 4"/>
          <p:cNvSpPr/>
          <p:nvPr userDrawn="1"/>
        </p:nvSpPr>
        <p:spPr>
          <a:xfrm>
            <a:off x="7765576" y="6451022"/>
            <a:ext cx="4426423" cy="406978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SEMINAR</a:t>
            </a:r>
            <a:r>
              <a:rPr lang="en-US" b="1" i="1" dirty="0"/>
              <a:t> </a:t>
            </a:r>
            <a:r>
              <a:rPr lang="en-US" sz="1400" b="1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</a:t>
            </a:r>
            <a:r>
              <a:rPr lang="en-US" b="1" i="1" dirty="0"/>
              <a:t> 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23859" y="6500622"/>
            <a:ext cx="420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KEMRI GRADUATE SCHOOL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4724400" y="109524"/>
            <a:ext cx="885092" cy="6649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5653454" y="109524"/>
            <a:ext cx="885092" cy="664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6582508" y="109524"/>
            <a:ext cx="885092" cy="664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of a university&#10;&#10;AI-generated content may be incorrect.">
            <a:extLst>
              <a:ext uri="{FF2B5EF4-FFF2-40B4-BE49-F238E27FC236}">
                <a16:creationId xmlns:a16="http://schemas.microsoft.com/office/drawing/2014/main" id="{26EC0537-F988-37DD-B4EB-8AC177CB10C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115011"/>
            <a:ext cx="825953" cy="82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60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694" r:id="rId12"/>
    <p:sldLayoutId id="2147483696" r:id="rId13"/>
    <p:sldLayoutId id="2147483699" r:id="rId14"/>
    <p:sldLayoutId id="2147483717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smtClean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smtClean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09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0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F0B42-A69C-C256-A748-A4ACEC5C9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D9FE8-12D9-6D2F-DDDA-28F1CECD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C9D4C-C92E-511E-5C45-111E09BB5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20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8B107-6E46-F197-904F-40079002F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E5657-7451-6ED2-566C-41349E111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554CB-7A9C-59F7-6549-0CC370E5D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24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1EBD-93A2-DB56-07DC-F530B8FA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A953F-E7FE-1BF2-425B-F9B3AE076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737995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1490F-E2DB-713F-A52B-F3BB5AD93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5CDC2-F7B7-EC19-EF29-D4FA1880F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Recommendations- </a:t>
            </a:r>
            <a:r>
              <a:rPr lang="en-US" sz="4000" i="1" dirty="0">
                <a:solidFill>
                  <a:srgbClr val="FF0000"/>
                </a:solidFill>
              </a:rPr>
              <a:t>for final seminar</a:t>
            </a:r>
            <a:endParaRPr lang="en-K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ACE95-CC33-EC1D-2E32-AE94F99FD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384042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1A03C-043E-AE11-C02D-8E75EEAD8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E8F89-40A3-D682-B87F-63F88446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Further Research- </a:t>
            </a:r>
            <a:r>
              <a:rPr lang="en-US" sz="4000" i="1" dirty="0">
                <a:solidFill>
                  <a:srgbClr val="FF0000"/>
                </a:solidFill>
              </a:rPr>
              <a:t>for final seminar</a:t>
            </a:r>
            <a:endParaRPr lang="en-K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C398F-53BE-7407-3440-45CA212F3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8458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40A41-31A2-9EF6-7593-F20414E45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6AB57-2F6A-0B0B-E623-08D02635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Publication(s)- </a:t>
            </a:r>
            <a:r>
              <a:rPr lang="en-US" sz="4000" i="1" dirty="0">
                <a:solidFill>
                  <a:srgbClr val="FF0000"/>
                </a:solidFill>
              </a:rPr>
              <a:t>include if any</a:t>
            </a:r>
            <a:endParaRPr lang="en-K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CFB46-A195-4004-EC94-5D785CE41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03560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4C112A-99C6-8969-559C-C5A5E12CF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1746-8EF7-D807-E12F-5E31B84D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References</a:t>
            </a:r>
            <a:endParaRPr lang="en-K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9BC78-0892-57C6-C30E-8D07BBB10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160088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C55B1-1A7B-69DC-AD4F-7549BB2F6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EA2B0-A786-B098-08CB-CFD1DDB3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Acknowledgements</a:t>
            </a:r>
            <a:endParaRPr lang="en-K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70F90-0E0D-9787-30EB-3655818DF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806411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D1970-76D7-210C-ABC6-9E3567BAC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en-US" dirty="0"/>
              <a:t>Topic of Presentation</a:t>
            </a:r>
            <a:endParaRPr lang="en-KE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01CF9FD-175C-D98B-B5CC-3A58E72B7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9400"/>
            <a:ext cx="9867900" cy="3170238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Name of Student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Registration Number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Course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Date</a:t>
            </a:r>
          </a:p>
          <a:p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Names of supervisors &amp; Affiliation (s)</a:t>
            </a:r>
            <a:endParaRPr lang="en-K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704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18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5F8F-1D8C-AD4A-2E6E-F9B69738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of the Problem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C976A-2408-F481-F954-4103C08F0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54775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D82E-F129-3EEB-655A-8AFAEF2A9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Justification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CA4CB-5E2C-42CC-2C31-9FCB64FD6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04250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2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B2F015-72B5-562E-CDFA-E5DD85832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(1)</a:t>
            </a:r>
            <a:endParaRPr lang="en-K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3E5C90-D77B-50CB-115C-853AF3D6A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74543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F6182-A51B-9BB5-D6AD-170ED2BA6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E9F4F4-3A17-C1A1-AE76-F878B9CAB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(2)</a:t>
            </a:r>
            <a:endParaRPr lang="en-K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86724B-0861-BD42-6414-78B9E4EC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2383048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</TotalTime>
  <Words>64</Words>
  <Application>Microsoft Office PowerPoint</Application>
  <PresentationFormat>Widescreen</PresentationFormat>
  <Paragraphs>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Segoe UI</vt:lpstr>
      <vt:lpstr>Times New Roman</vt:lpstr>
      <vt:lpstr>1_Office Theme</vt:lpstr>
      <vt:lpstr>PowerPoint Presentation</vt:lpstr>
      <vt:lpstr>Topic of Presentation</vt:lpstr>
      <vt:lpstr>Background</vt:lpstr>
      <vt:lpstr>Statement of the Problem</vt:lpstr>
      <vt:lpstr>Justification</vt:lpstr>
      <vt:lpstr>Specific Objectives</vt:lpstr>
      <vt:lpstr>Conceptual Framework</vt:lpstr>
      <vt:lpstr>Methodology (1)</vt:lpstr>
      <vt:lpstr>Methodology (2)</vt:lpstr>
      <vt:lpstr>Results (1)</vt:lpstr>
      <vt:lpstr>Results (2)</vt:lpstr>
      <vt:lpstr>Discussion</vt:lpstr>
      <vt:lpstr>Conclusion</vt:lpstr>
      <vt:lpstr>Recommendations- for final seminar</vt:lpstr>
      <vt:lpstr>Further Research- for final seminar</vt:lpstr>
      <vt:lpstr>Publication(s)- include if any</vt:lpstr>
      <vt:lpstr>References</vt:lpstr>
      <vt:lpstr>Acknowledgements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Syengo</dc:creator>
  <cp:lastModifiedBy>Charles Syengo</cp:lastModifiedBy>
  <cp:revision>58</cp:revision>
  <dcterms:created xsi:type="dcterms:W3CDTF">2017-07-20T02:49:31Z</dcterms:created>
  <dcterms:modified xsi:type="dcterms:W3CDTF">2025-02-27T20:42:46Z</dcterms:modified>
</cp:coreProperties>
</file>