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6" r:id="rId3"/>
    <p:sldId id="277" r:id="rId4"/>
    <p:sldId id="289" r:id="rId5"/>
    <p:sldId id="290" r:id="rId6"/>
    <p:sldId id="278" r:id="rId7"/>
    <p:sldId id="279" r:id="rId8"/>
    <p:sldId id="280" r:id="rId9"/>
    <p:sldId id="295" r:id="rId10"/>
    <p:sldId id="281" r:id="rId11"/>
    <p:sldId id="282" r:id="rId12"/>
    <p:sldId id="283" r:id="rId13"/>
    <p:sldId id="284" r:id="rId14"/>
    <p:sldId id="29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891" autoAdjust="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80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Syengo" userId="8ef22246-9f77-4017-8b34-5307cad57bef" providerId="ADAL" clId="{3B4F42C4-3BC9-48E7-9154-EEC50D2B16AC}"/>
    <pc:docChg chg="undo custSel addSld delSld modSld sldOrd modMainMaster">
      <pc:chgData name="Charles Syengo" userId="8ef22246-9f77-4017-8b34-5307cad57bef" providerId="ADAL" clId="{3B4F42C4-3BC9-48E7-9154-EEC50D2B16AC}" dt="2023-08-03T11:53:43.063" v="144" actId="14100"/>
      <pc:docMkLst>
        <pc:docMk/>
      </pc:docMkLst>
      <pc:sldChg chg="modSp mod">
        <pc:chgData name="Charles Syengo" userId="8ef22246-9f77-4017-8b34-5307cad57bef" providerId="ADAL" clId="{3B4F42C4-3BC9-48E7-9154-EEC50D2B16AC}" dt="2023-08-03T11:51:49.053" v="105" actId="1076"/>
        <pc:sldMkLst>
          <pc:docMk/>
          <pc:sldMk cId="1812143515" sldId="277"/>
        </pc:sldMkLst>
      </pc:sldChg>
      <pc:sldChg chg="modSp mod">
        <pc:chgData name="Charles Syengo" userId="8ef22246-9f77-4017-8b34-5307cad57bef" providerId="ADAL" clId="{3B4F42C4-3BC9-48E7-9154-EEC50D2B16AC}" dt="2023-08-03T11:52:23.627" v="114" actId="14100"/>
        <pc:sldMkLst>
          <pc:docMk/>
          <pc:sldMk cId="2405625812" sldId="278"/>
        </pc:sldMkLst>
      </pc:sldChg>
      <pc:sldChg chg="modSp mod">
        <pc:chgData name="Charles Syengo" userId="8ef22246-9f77-4017-8b34-5307cad57bef" providerId="ADAL" clId="{3B4F42C4-3BC9-48E7-9154-EEC50D2B16AC}" dt="2023-08-03T11:52:33.290" v="117" actId="14100"/>
        <pc:sldMkLst>
          <pc:docMk/>
          <pc:sldMk cId="3321735482" sldId="279"/>
        </pc:sldMkLst>
      </pc:sldChg>
      <pc:sldChg chg="modSp mod">
        <pc:chgData name="Charles Syengo" userId="8ef22246-9f77-4017-8b34-5307cad57bef" providerId="ADAL" clId="{3B4F42C4-3BC9-48E7-9154-EEC50D2B16AC}" dt="2023-08-03T11:52:42.702" v="120" actId="14100"/>
        <pc:sldMkLst>
          <pc:docMk/>
          <pc:sldMk cId="3432741405" sldId="280"/>
        </pc:sldMkLst>
      </pc:sldChg>
      <pc:sldChg chg="modSp mod">
        <pc:chgData name="Charles Syengo" userId="8ef22246-9f77-4017-8b34-5307cad57bef" providerId="ADAL" clId="{3B4F42C4-3BC9-48E7-9154-EEC50D2B16AC}" dt="2023-08-03T11:53:03.170" v="128" actId="14100"/>
        <pc:sldMkLst>
          <pc:docMk/>
          <pc:sldMk cId="1876649169" sldId="281"/>
        </pc:sldMkLst>
      </pc:sldChg>
      <pc:sldChg chg="modSp mod">
        <pc:chgData name="Charles Syengo" userId="8ef22246-9f77-4017-8b34-5307cad57bef" providerId="ADAL" clId="{3B4F42C4-3BC9-48E7-9154-EEC50D2B16AC}" dt="2023-08-03T11:53:11.181" v="131" actId="14100"/>
        <pc:sldMkLst>
          <pc:docMk/>
          <pc:sldMk cId="2047898868" sldId="282"/>
        </pc:sldMkLst>
      </pc:sldChg>
      <pc:sldChg chg="modSp mod">
        <pc:chgData name="Charles Syengo" userId="8ef22246-9f77-4017-8b34-5307cad57bef" providerId="ADAL" clId="{3B4F42C4-3BC9-48E7-9154-EEC50D2B16AC}" dt="2023-08-03T11:53:21.005" v="134" actId="14100"/>
        <pc:sldMkLst>
          <pc:docMk/>
          <pc:sldMk cId="3357396838" sldId="283"/>
        </pc:sldMkLst>
      </pc:sldChg>
      <pc:sldChg chg="modSp mod">
        <pc:chgData name="Charles Syengo" userId="8ef22246-9f77-4017-8b34-5307cad57bef" providerId="ADAL" clId="{3B4F42C4-3BC9-48E7-9154-EEC50D2B16AC}" dt="2023-08-03T11:53:33.300" v="141" actId="14100"/>
        <pc:sldMkLst>
          <pc:docMk/>
          <pc:sldMk cId="975865531" sldId="284"/>
        </pc:sldMkLst>
      </pc:sldChg>
      <pc:sldChg chg="modSp mod">
        <pc:chgData name="Charles Syengo" userId="8ef22246-9f77-4017-8b34-5307cad57bef" providerId="ADAL" clId="{3B4F42C4-3BC9-48E7-9154-EEC50D2B16AC}" dt="2023-08-03T11:51:58.882" v="108" actId="14100"/>
        <pc:sldMkLst>
          <pc:docMk/>
          <pc:sldMk cId="3458871144" sldId="289"/>
        </pc:sldMkLst>
      </pc:sldChg>
      <pc:sldChg chg="modSp mod">
        <pc:chgData name="Charles Syengo" userId="8ef22246-9f77-4017-8b34-5307cad57bef" providerId="ADAL" clId="{3B4F42C4-3BC9-48E7-9154-EEC50D2B16AC}" dt="2023-08-03T11:52:10.745" v="111" actId="14100"/>
        <pc:sldMkLst>
          <pc:docMk/>
          <pc:sldMk cId="3665733694" sldId="290"/>
        </pc:sldMkLst>
      </pc:sldChg>
      <pc:sldChg chg="modSp mod">
        <pc:chgData name="Charles Syengo" userId="8ef22246-9f77-4017-8b34-5307cad57bef" providerId="ADAL" clId="{3B4F42C4-3BC9-48E7-9154-EEC50D2B16AC}" dt="2023-08-03T11:53:43.063" v="144" actId="14100"/>
        <pc:sldMkLst>
          <pc:docMk/>
          <pc:sldMk cId="3686042916" sldId="293"/>
        </pc:sldMkLst>
      </pc:sldChg>
      <pc:sldChg chg="modSp new del mod ord">
        <pc:chgData name="Charles Syengo" userId="8ef22246-9f77-4017-8b34-5307cad57bef" providerId="ADAL" clId="{3B4F42C4-3BC9-48E7-9154-EEC50D2B16AC}" dt="2023-08-03T11:51:25.801" v="102" actId="2696"/>
        <pc:sldMkLst>
          <pc:docMk/>
          <pc:sldMk cId="1632575943" sldId="294"/>
        </pc:sldMkLst>
      </pc:sldChg>
      <pc:sldChg chg="modSp new mod">
        <pc:chgData name="Charles Syengo" userId="8ef22246-9f77-4017-8b34-5307cad57bef" providerId="ADAL" clId="{3B4F42C4-3BC9-48E7-9154-EEC50D2B16AC}" dt="2023-08-03T11:52:55.062" v="124" actId="14100"/>
        <pc:sldMkLst>
          <pc:docMk/>
          <pc:sldMk cId="1449672358" sldId="295"/>
        </pc:sldMkLst>
      </pc:sldChg>
      <pc:sldMasterChg chg="modSp mod modSldLayout">
        <pc:chgData name="Charles Syengo" userId="8ef22246-9f77-4017-8b34-5307cad57bef" providerId="ADAL" clId="{3B4F42C4-3BC9-48E7-9154-EEC50D2B16AC}" dt="2023-08-03T11:49:47.243" v="50" actId="20577"/>
        <pc:sldMasterMkLst>
          <pc:docMk/>
          <pc:sldMasterMk cId="2463193443" sldId="2147483692"/>
        </pc:sldMasterMkLst>
        <pc:sldLayoutChg chg="modSp mod">
          <pc:chgData name="Charles Syengo" userId="8ef22246-9f77-4017-8b34-5307cad57bef" providerId="ADAL" clId="{3B4F42C4-3BC9-48E7-9154-EEC50D2B16AC}" dt="2023-08-03T11:48:38.648" v="42" actId="404"/>
          <pc:sldLayoutMkLst>
            <pc:docMk/>
            <pc:sldMasterMk cId="4011419037" sldId="2147483705"/>
            <pc:sldLayoutMk cId="2639253594" sldId="2147483704"/>
          </pc:sldLayoutMkLst>
        </pc:sldLayoutChg>
      </pc:sldMasterChg>
    </pc:docChg>
  </pc:docChgLst>
  <pc:docChgLst>
    <pc:chgData name="Charles Syengo" userId="8ef22246-9f77-4017-8b34-5307cad57bef" providerId="ADAL" clId="{5DD0A5C8-BE1D-45AF-84A1-10D7B6D3AC9B}"/>
    <pc:docChg chg="delSld">
      <pc:chgData name="Charles Syengo" userId="8ef22246-9f77-4017-8b34-5307cad57bef" providerId="ADAL" clId="{5DD0A5C8-BE1D-45AF-84A1-10D7B6D3AC9B}" dt="2025-02-27T20:36:42.994" v="0" actId="2696"/>
      <pc:docMkLst>
        <pc:docMk/>
      </pc:docMkLst>
      <pc:sldChg chg="del">
        <pc:chgData name="Charles Syengo" userId="8ef22246-9f77-4017-8b34-5307cad57bef" providerId="ADAL" clId="{5DD0A5C8-BE1D-45AF-84A1-10D7B6D3AC9B}" dt="2025-02-27T20:36:42.994" v="0" actId="2696"/>
        <pc:sldMkLst>
          <pc:docMk/>
          <pc:sldMk cId="2125704188" sldId="298"/>
        </pc:sldMkLst>
      </pc:sldChg>
    </pc:docChg>
  </pc:docChgLst>
  <pc:docChgLst>
    <pc:chgData name="Charles Syengo" userId="8ef22246-9f77-4017-8b34-5307cad57bef" providerId="ADAL" clId="{499E769D-EF55-4DC4-BEB3-084874ED1B8D}"/>
    <pc:docChg chg="modSld">
      <pc:chgData name="Charles Syengo" userId="8ef22246-9f77-4017-8b34-5307cad57bef" providerId="ADAL" clId="{499E769D-EF55-4DC4-BEB3-084874ED1B8D}" dt="2023-11-15T07:48:53.157" v="1" actId="6549"/>
      <pc:docMkLst>
        <pc:docMk/>
      </pc:docMkLst>
      <pc:sldChg chg="modSp mod">
        <pc:chgData name="Charles Syengo" userId="8ef22246-9f77-4017-8b34-5307cad57bef" providerId="ADAL" clId="{499E769D-EF55-4DC4-BEB3-084874ED1B8D}" dt="2023-11-15T07:48:53.157" v="1" actId="6549"/>
        <pc:sldMkLst>
          <pc:docMk/>
          <pc:sldMk cId="975865531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4876-A058-4135-BE9F-6267E269191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0546-525A-40B2-B390-9C1F8FEDB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9800D-8E94-4255-91B8-7459E41C3AA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820B5-0D4F-4646-B36A-7C258F82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7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0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571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9836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3365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7704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029991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3758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623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54271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ircle: Hollow 7">
            <a:extLst>
              <a:ext uri="{FF2B5EF4-FFF2-40B4-BE49-F238E27FC236}">
                <a16:creationId xmlns:a16="http://schemas.microsoft.com/office/drawing/2014/main" id="{1203A4B1-3988-4D8E-8AE5-44DBB69AE601}"/>
              </a:ext>
            </a:extLst>
          </p:cNvPr>
          <p:cNvSpPr/>
          <p:nvPr userDrawn="1"/>
        </p:nvSpPr>
        <p:spPr>
          <a:xfrm>
            <a:off x="11318238" y="1441080"/>
            <a:ext cx="2312300" cy="2312300"/>
          </a:xfrm>
          <a:prstGeom prst="donu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1" name="Circle: Hollow 5">
            <a:extLst>
              <a:ext uri="{FF2B5EF4-FFF2-40B4-BE49-F238E27FC236}">
                <a16:creationId xmlns:a16="http://schemas.microsoft.com/office/drawing/2014/main" id="{58037FA9-7C7C-42D9-97B0-BE46A07B148B}"/>
              </a:ext>
            </a:extLst>
          </p:cNvPr>
          <p:cNvSpPr/>
          <p:nvPr userDrawn="1"/>
        </p:nvSpPr>
        <p:spPr>
          <a:xfrm>
            <a:off x="-1832585" y="-471159"/>
            <a:ext cx="7121310" cy="7121310"/>
          </a:xfrm>
          <a:prstGeom prst="donut">
            <a:avLst>
              <a:gd name="adj" fmla="val 16188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5915550" y="548400"/>
            <a:ext cx="54026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KEMRI GRADUATE SCHOOL: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1" y="6310648"/>
            <a:ext cx="6096000" cy="5473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5915550" y="6310648"/>
            <a:ext cx="3549293" cy="5473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9464842" y="6310646"/>
            <a:ext cx="2727158" cy="5473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>
            <a:off x="3910406" y="57089"/>
            <a:ext cx="1150292" cy="2477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6210989" y="57088"/>
            <a:ext cx="1150291" cy="2477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5060698" y="57088"/>
            <a:ext cx="1150291" cy="247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5689636" y="827969"/>
            <a:ext cx="5628602" cy="5230862"/>
          </a:xfrm>
          <a:prstGeom prst="rect">
            <a:avLst/>
          </a:prstGeom>
          <a:noFill/>
          <a:ln w="98425" cap="rnd">
            <a:solidFill>
              <a:schemeClr val="bg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D0A933-4197-409E-A00C-D7EFF209A7D2}"/>
              </a:ext>
            </a:extLst>
          </p:cNvPr>
          <p:cNvGrpSpPr/>
          <p:nvPr userDrawn="1"/>
        </p:nvGrpSpPr>
        <p:grpSpPr>
          <a:xfrm>
            <a:off x="11806265" y="246341"/>
            <a:ext cx="110232" cy="1053026"/>
            <a:chOff x="246955" y="5568356"/>
            <a:chExt cx="110232" cy="1053026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45DB514-BB51-497F-A839-6B5F9340F8F2}"/>
                </a:ext>
              </a:extLst>
            </p:cNvPr>
            <p:cNvSpPr/>
            <p:nvPr/>
          </p:nvSpPr>
          <p:spPr>
            <a:xfrm>
              <a:off x="246955" y="5568356"/>
              <a:ext cx="110232" cy="11023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FB961C9-960E-46A4-9DE8-7931DAE8B52D}"/>
                </a:ext>
              </a:extLst>
            </p:cNvPr>
            <p:cNvSpPr/>
            <p:nvPr/>
          </p:nvSpPr>
          <p:spPr>
            <a:xfrm>
              <a:off x="246955" y="5804055"/>
              <a:ext cx="110232" cy="1102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66B15D9-DD7A-4355-A368-644703A125E1}"/>
                </a:ext>
              </a:extLst>
            </p:cNvPr>
            <p:cNvSpPr/>
            <p:nvPr/>
          </p:nvSpPr>
          <p:spPr>
            <a:xfrm>
              <a:off x="246955" y="6039754"/>
              <a:ext cx="110232" cy="11023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0AF3756-EDB4-4E23-8546-B01884E9704D}"/>
                </a:ext>
              </a:extLst>
            </p:cNvPr>
            <p:cNvSpPr/>
            <p:nvPr/>
          </p:nvSpPr>
          <p:spPr>
            <a:xfrm>
              <a:off x="246955" y="6275453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408369B-9D85-4653-AE02-71F0832F839F}"/>
                </a:ext>
              </a:extLst>
            </p:cNvPr>
            <p:cNvSpPr/>
            <p:nvPr/>
          </p:nvSpPr>
          <p:spPr>
            <a:xfrm>
              <a:off x="246955" y="6511152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" name="Circle: Hollow 7">
            <a:extLst>
              <a:ext uri="{FF2B5EF4-FFF2-40B4-BE49-F238E27FC236}">
                <a16:creationId xmlns:a16="http://schemas.microsoft.com/office/drawing/2014/main" id="{36ACEC74-7FD5-165A-94B3-484A0F725027}"/>
              </a:ext>
            </a:extLst>
          </p:cNvPr>
          <p:cNvSpPr/>
          <p:nvPr userDrawn="1"/>
        </p:nvSpPr>
        <p:spPr>
          <a:xfrm>
            <a:off x="571920" y="1933346"/>
            <a:ext cx="2312300" cy="2312300"/>
          </a:xfrm>
          <a:prstGeom prst="donu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422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847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617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073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024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260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87333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38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9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36137"/>
            <a:ext cx="10515600" cy="1054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6451023"/>
            <a:ext cx="4724400" cy="406977"/>
          </a:xfrm>
          <a:custGeom>
            <a:avLst/>
            <a:gdLst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9115024 w 9115024"/>
              <a:gd name="connsiteY2" fmla="*/ 400079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56805 w 9115024"/>
              <a:gd name="connsiteY2" fmla="*/ 390652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63496 w 9115024"/>
              <a:gd name="connsiteY2" fmla="*/ 399573 h 400079"/>
              <a:gd name="connsiteX3" fmla="*/ 0 w 9115024"/>
              <a:gd name="connsiteY3" fmla="*/ 400079 h 400079"/>
              <a:gd name="connsiteX4" fmla="*/ 0 w 9115024"/>
              <a:gd name="connsiteY4" fmla="*/ 0 h 40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5024" h="400079">
                <a:moveTo>
                  <a:pt x="0" y="0"/>
                </a:moveTo>
                <a:lnTo>
                  <a:pt x="9115024" y="0"/>
                </a:lnTo>
                <a:lnTo>
                  <a:pt x="8763496" y="399573"/>
                </a:lnTo>
                <a:lnTo>
                  <a:pt x="0" y="400079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9" y="189664"/>
            <a:ext cx="759101" cy="764948"/>
          </a:xfrm>
          <a:prstGeom prst="rect">
            <a:avLst/>
          </a:prstGeom>
        </p:spPr>
      </p:pic>
      <p:sp>
        <p:nvSpPr>
          <p:cNvPr id="18" name="Rectangle 4"/>
          <p:cNvSpPr/>
          <p:nvPr userDrawn="1"/>
        </p:nvSpPr>
        <p:spPr>
          <a:xfrm>
            <a:off x="4176216" y="6451024"/>
            <a:ext cx="4094327" cy="406976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le 4"/>
          <p:cNvSpPr/>
          <p:nvPr userDrawn="1"/>
        </p:nvSpPr>
        <p:spPr>
          <a:xfrm>
            <a:off x="7765576" y="6451022"/>
            <a:ext cx="4426423" cy="406978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PROPOSAL</a:t>
            </a:r>
            <a:r>
              <a:rPr lang="en-US" b="1" i="1" dirty="0"/>
              <a:t> </a:t>
            </a:r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</a:t>
            </a:r>
            <a:r>
              <a:rPr lang="en-US" b="1" i="1" dirty="0"/>
              <a:t> 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23859" y="6500622"/>
            <a:ext cx="420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KEMRI GRADUATE SCHOOL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4724400" y="109524"/>
            <a:ext cx="885092" cy="6649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5653454" y="109524"/>
            <a:ext cx="885092" cy="664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6582508" y="109524"/>
            <a:ext cx="885092" cy="664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of a university&#10;&#10;AI-generated content may be incorrect.">
            <a:extLst>
              <a:ext uri="{FF2B5EF4-FFF2-40B4-BE49-F238E27FC236}">
                <a16:creationId xmlns:a16="http://schemas.microsoft.com/office/drawing/2014/main" id="{26EC0537-F988-37DD-B4EB-8AC177CB10C2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115011"/>
            <a:ext cx="825953" cy="8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1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694" r:id="rId15"/>
    <p:sldLayoutId id="2147483696" r:id="rId16"/>
    <p:sldLayoutId id="2147483699" r:id="rId17"/>
    <p:sldLayoutId id="2147483720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09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B2F015-72B5-562E-CDFA-E5DD85832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025"/>
            <a:ext cx="10515600" cy="644023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</a:t>
            </a:r>
            <a:endParaRPr lang="en-K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3E5C90-D77B-50CB-115C-853AF3D6A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3048"/>
            <a:ext cx="10515600" cy="5173915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876649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3257"/>
            <a:ext cx="10515600" cy="717175"/>
          </a:xfrm>
        </p:spPr>
        <p:txBody>
          <a:bodyPr/>
          <a:lstStyle/>
          <a:p>
            <a:r>
              <a:rPr lang="en-US" dirty="0"/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0432"/>
            <a:ext cx="10515600" cy="500653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98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021"/>
            <a:ext cx="10515600" cy="708031"/>
          </a:xfrm>
        </p:spPr>
        <p:txBody>
          <a:bodyPr/>
          <a:lstStyle/>
          <a:p>
            <a:r>
              <a:rPr lang="en-US" dirty="0"/>
              <a:t>Proposed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052"/>
            <a:ext cx="10515600" cy="514191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9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0064-E7FD-1610-56A0-FD8E748C7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0961"/>
            <a:ext cx="10515600" cy="772039"/>
          </a:xfrm>
        </p:spPr>
        <p:txBody>
          <a:bodyPr>
            <a:normAutofit/>
          </a:bodyPr>
          <a:lstStyle/>
          <a:p>
            <a:r>
              <a:rPr lang="en-US" dirty="0"/>
              <a:t>Timelines (Gantt Chart)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2495B-FFB4-D49B-8139-C2DB87E48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97586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458D-516D-22E5-A57C-9B00ABF6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249"/>
            <a:ext cx="10515600" cy="744607"/>
          </a:xfrm>
        </p:spPr>
        <p:txBody>
          <a:bodyPr/>
          <a:lstStyle/>
          <a:p>
            <a:r>
              <a:rPr lang="en-US" dirty="0"/>
              <a:t>References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0594-C7AC-417B-5E8A-D4F74856D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68604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1970-76D7-210C-ABC6-9E3567BAC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en-US" dirty="0"/>
              <a:t>Topic of Presentation</a:t>
            </a:r>
            <a:endParaRPr lang="en-KE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01CF9FD-175C-D98B-B5CC-3A58E72B7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9400"/>
            <a:ext cx="9867900" cy="317023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 of Student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Registration Number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Course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Date</a:t>
            </a:r>
          </a:p>
          <a:p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Names of supervisors &amp; Affiliation (s)</a:t>
            </a:r>
            <a:endParaRPr lang="en-K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7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8977"/>
            <a:ext cx="10515600" cy="708031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168"/>
            <a:ext cx="10515600" cy="483279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4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5F8F-1D8C-AD4A-2E6E-F9B69738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113"/>
            <a:ext cx="10515600" cy="717175"/>
          </a:xfrm>
        </p:spPr>
        <p:txBody>
          <a:bodyPr/>
          <a:lstStyle/>
          <a:p>
            <a:r>
              <a:rPr lang="en-US" dirty="0"/>
              <a:t>Statement of the Problem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976A-2408-F481-F954-4103C08F0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288"/>
            <a:ext cx="10515600" cy="5015675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45887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D82E-F129-3EEB-655A-8AFAEF2A9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393"/>
            <a:ext cx="10515600" cy="744607"/>
          </a:xfrm>
        </p:spPr>
        <p:txBody>
          <a:bodyPr/>
          <a:lstStyle/>
          <a:p>
            <a:r>
              <a:rPr lang="en-US" dirty="0"/>
              <a:t>Justification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CA4CB-5E2C-42CC-2C31-9FCB64FD6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66573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689"/>
            <a:ext cx="10515600" cy="717175"/>
          </a:xfrm>
        </p:spPr>
        <p:txBody>
          <a:bodyPr/>
          <a:lstStyle/>
          <a:p>
            <a:r>
              <a:rPr lang="en-US" dirty="0"/>
              <a:t>Broad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864"/>
            <a:ext cx="10515600" cy="497909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2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8733"/>
            <a:ext cx="10515600" cy="744607"/>
          </a:xfrm>
        </p:spPr>
        <p:txBody>
          <a:bodyPr/>
          <a:lstStyle/>
          <a:p>
            <a:r>
              <a:rPr lang="en-US" dirty="0"/>
              <a:t>Specific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3340"/>
            <a:ext cx="10515600" cy="512362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3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DD964-03C6-E8CA-67F4-E296642E3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6681"/>
            <a:ext cx="10515600" cy="735463"/>
          </a:xfrm>
        </p:spPr>
        <p:txBody>
          <a:bodyPr/>
          <a:lstStyle/>
          <a:p>
            <a:r>
              <a:rPr lang="en-US" dirty="0"/>
              <a:t>Research Questions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2739D-0390-3D38-9D68-409933A92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144"/>
            <a:ext cx="10515600" cy="5024819"/>
          </a:xfrm>
        </p:spPr>
        <p:txBody>
          <a:bodyPr/>
          <a:lstStyle/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43274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29F3E-54F6-0D88-D6A3-1153A78F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025"/>
            <a:ext cx="10515600" cy="644023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Conceptual Framework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E3CF-E096-C7E2-196C-E59F3ECC7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3048"/>
            <a:ext cx="10515600" cy="5173915"/>
          </a:xfrm>
        </p:spPr>
        <p:txBody>
          <a:bodyPr/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496723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43</Words>
  <Application>Microsoft Office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Times New Roman</vt:lpstr>
      <vt:lpstr>1_Office Theme</vt:lpstr>
      <vt:lpstr>PowerPoint Presentation</vt:lpstr>
      <vt:lpstr>Topic of Presentation</vt:lpstr>
      <vt:lpstr>Background</vt:lpstr>
      <vt:lpstr>Statement of the Problem</vt:lpstr>
      <vt:lpstr>Justification</vt:lpstr>
      <vt:lpstr>Broad Objective</vt:lpstr>
      <vt:lpstr>Specific Objectives</vt:lpstr>
      <vt:lpstr>Research Questions</vt:lpstr>
      <vt:lpstr>Conceptual Framework</vt:lpstr>
      <vt:lpstr>Methodology</vt:lpstr>
      <vt:lpstr>Ethical considerations</vt:lpstr>
      <vt:lpstr>Proposed Budget</vt:lpstr>
      <vt:lpstr>Timelines (Gantt Chart)</vt:lpstr>
      <vt:lpstr>References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Syengo</dc:creator>
  <cp:lastModifiedBy>Charles Syengo</cp:lastModifiedBy>
  <cp:revision>57</cp:revision>
  <dcterms:created xsi:type="dcterms:W3CDTF">2017-07-20T02:49:31Z</dcterms:created>
  <dcterms:modified xsi:type="dcterms:W3CDTF">2025-02-27T20:36:51Z</dcterms:modified>
</cp:coreProperties>
</file>