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77" r:id="rId4"/>
    <p:sldId id="289" r:id="rId5"/>
    <p:sldId id="290" r:id="rId6"/>
    <p:sldId id="279" r:id="rId7"/>
    <p:sldId id="294" r:id="rId8"/>
    <p:sldId id="281" r:id="rId9"/>
    <p:sldId id="282" r:id="rId10"/>
    <p:sldId id="283" r:id="rId11"/>
    <p:sldId id="284" r:id="rId12"/>
    <p:sldId id="29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E06A0-412F-4F9D-A57E-697C13CDCB75}" v="27" dt="2025-02-27T20:00:13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61" autoAdjust="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80" y="1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Syengo" userId="8ef22246-9f77-4017-8b34-5307cad57bef" providerId="ADAL" clId="{3981DF4C-1EA5-4730-963D-12C93539AD42}"/>
    <pc:docChg chg="addSld delSld modSld">
      <pc:chgData name="Charles Syengo" userId="8ef22246-9f77-4017-8b34-5307cad57bef" providerId="ADAL" clId="{3981DF4C-1EA5-4730-963D-12C93539AD42}" dt="2023-06-27T13:19:24.851" v="28" actId="2696"/>
      <pc:docMkLst>
        <pc:docMk/>
      </pc:docMkLst>
      <pc:sldChg chg="del">
        <pc:chgData name="Charles Syengo" userId="8ef22246-9f77-4017-8b34-5307cad57bef" providerId="ADAL" clId="{3981DF4C-1EA5-4730-963D-12C93539AD42}" dt="2023-06-27T13:19:24.851" v="28" actId="2696"/>
        <pc:sldMkLst>
          <pc:docMk/>
          <pc:sldMk cId="2405625812" sldId="278"/>
        </pc:sldMkLst>
      </pc:sldChg>
      <pc:sldChg chg="del">
        <pc:chgData name="Charles Syengo" userId="8ef22246-9f77-4017-8b34-5307cad57bef" providerId="ADAL" clId="{3981DF4C-1EA5-4730-963D-12C93539AD42}" dt="2023-06-27T13:18:55.369" v="27" actId="2696"/>
        <pc:sldMkLst>
          <pc:docMk/>
          <pc:sldMk cId="3432741405" sldId="280"/>
        </pc:sldMkLst>
      </pc:sldChg>
      <pc:sldChg chg="modSp add mod">
        <pc:chgData name="Charles Syengo" userId="8ef22246-9f77-4017-8b34-5307cad57bef" providerId="ADAL" clId="{3981DF4C-1EA5-4730-963D-12C93539AD42}" dt="2023-06-27T13:18:03.049" v="26" actId="20577"/>
        <pc:sldMkLst>
          <pc:docMk/>
          <pc:sldMk cId="3408013772" sldId="294"/>
        </pc:sldMkLst>
      </pc:sldChg>
    </pc:docChg>
  </pc:docChgLst>
  <pc:docChgLst>
    <pc:chgData name="Charles Syengo" userId="8ef22246-9f77-4017-8b34-5307cad57bef" providerId="ADAL" clId="{800DE645-BDDB-456E-ABA1-062DF5C9E707}"/>
    <pc:docChg chg="undo custSel delSld modSld modMainMaster">
      <pc:chgData name="Charles Syengo" userId="8ef22246-9f77-4017-8b34-5307cad57bef" providerId="ADAL" clId="{800DE645-BDDB-456E-ABA1-062DF5C9E707}" dt="2023-05-25T07:47:22.073" v="126" actId="20577"/>
      <pc:docMkLst>
        <pc:docMk/>
      </pc:docMkLst>
      <pc:sldChg chg="modSp mod">
        <pc:chgData name="Charles Syengo" userId="8ef22246-9f77-4017-8b34-5307cad57bef" providerId="ADAL" clId="{800DE645-BDDB-456E-ABA1-062DF5C9E707}" dt="2023-05-25T07:35:22.993" v="0" actId="6549"/>
        <pc:sldMkLst>
          <pc:docMk/>
          <pc:sldMk cId="1856575099" sldId="276"/>
        </pc:sldMkLst>
      </pc:sldChg>
      <pc:sldChg chg="delSp mod">
        <pc:chgData name="Charles Syengo" userId="8ef22246-9f77-4017-8b34-5307cad57bef" providerId="ADAL" clId="{800DE645-BDDB-456E-ABA1-062DF5C9E707}" dt="2023-05-25T07:44:02.964" v="119" actId="478"/>
        <pc:sldMkLst>
          <pc:docMk/>
          <pc:sldMk cId="3432741405" sldId="280"/>
        </pc:sldMkLst>
      </pc:sldChg>
      <pc:sldChg chg="modSp mod">
        <pc:chgData name="Charles Syengo" userId="8ef22246-9f77-4017-8b34-5307cad57bef" providerId="ADAL" clId="{800DE645-BDDB-456E-ABA1-062DF5C9E707}" dt="2023-05-25T07:43:05.510" v="116" actId="20577"/>
        <pc:sldMkLst>
          <pc:docMk/>
          <pc:sldMk cId="1876649169" sldId="281"/>
        </pc:sldMkLst>
      </pc:sldChg>
      <pc:sldChg chg="modSp mod">
        <pc:chgData name="Charles Syengo" userId="8ef22246-9f77-4017-8b34-5307cad57bef" providerId="ADAL" clId="{800DE645-BDDB-456E-ABA1-062DF5C9E707}" dt="2023-05-25T07:35:56.336" v="24" actId="20577"/>
        <pc:sldMkLst>
          <pc:docMk/>
          <pc:sldMk cId="2047898868" sldId="282"/>
        </pc:sldMkLst>
      </pc:sldChg>
      <pc:sldChg chg="modSp mod">
        <pc:chgData name="Charles Syengo" userId="8ef22246-9f77-4017-8b34-5307cad57bef" providerId="ADAL" clId="{800DE645-BDDB-456E-ABA1-062DF5C9E707}" dt="2023-05-25T07:38:34.416" v="47" actId="20577"/>
        <pc:sldMkLst>
          <pc:docMk/>
          <pc:sldMk cId="3357396838" sldId="283"/>
        </pc:sldMkLst>
      </pc:sldChg>
      <pc:sldChg chg="delSp modSp mod">
        <pc:chgData name="Charles Syengo" userId="8ef22246-9f77-4017-8b34-5307cad57bef" providerId="ADAL" clId="{800DE645-BDDB-456E-ABA1-062DF5C9E707}" dt="2023-05-25T07:43:57.284" v="118" actId="478"/>
        <pc:sldMkLst>
          <pc:docMk/>
          <pc:sldMk cId="975865531" sldId="284"/>
        </pc:sldMkLst>
      </pc:sldChg>
      <pc:sldChg chg="del">
        <pc:chgData name="Charles Syengo" userId="8ef22246-9f77-4017-8b34-5307cad57bef" providerId="ADAL" clId="{800DE645-BDDB-456E-ABA1-062DF5C9E707}" dt="2023-05-25T07:39:19.480" v="85" actId="2696"/>
        <pc:sldMkLst>
          <pc:docMk/>
          <pc:sldMk cId="3292869810" sldId="285"/>
        </pc:sldMkLst>
      </pc:sldChg>
      <pc:sldChg chg="del">
        <pc:chgData name="Charles Syengo" userId="8ef22246-9f77-4017-8b34-5307cad57bef" providerId="ADAL" clId="{800DE645-BDDB-456E-ABA1-062DF5C9E707}" dt="2023-05-25T07:39:19.480" v="85" actId="2696"/>
        <pc:sldMkLst>
          <pc:docMk/>
          <pc:sldMk cId="2192428631" sldId="286"/>
        </pc:sldMkLst>
      </pc:sldChg>
      <pc:sldChg chg="del">
        <pc:chgData name="Charles Syengo" userId="8ef22246-9f77-4017-8b34-5307cad57bef" providerId="ADAL" clId="{800DE645-BDDB-456E-ABA1-062DF5C9E707}" dt="2023-05-25T07:39:19.480" v="85" actId="2696"/>
        <pc:sldMkLst>
          <pc:docMk/>
          <pc:sldMk cId="1273757823" sldId="288"/>
        </pc:sldMkLst>
      </pc:sldChg>
      <pc:sldChg chg="del">
        <pc:chgData name="Charles Syengo" userId="8ef22246-9f77-4017-8b34-5307cad57bef" providerId="ADAL" clId="{800DE645-BDDB-456E-ABA1-062DF5C9E707}" dt="2023-05-25T07:43:28.191" v="117" actId="2696"/>
        <pc:sldMkLst>
          <pc:docMk/>
          <pc:sldMk cId="1403303069" sldId="291"/>
        </pc:sldMkLst>
      </pc:sldChg>
      <pc:sldChg chg="del">
        <pc:chgData name="Charles Syengo" userId="8ef22246-9f77-4017-8b34-5307cad57bef" providerId="ADAL" clId="{800DE645-BDDB-456E-ABA1-062DF5C9E707}" dt="2023-05-25T07:39:19.480" v="85" actId="2696"/>
        <pc:sldMkLst>
          <pc:docMk/>
          <pc:sldMk cId="2503615317" sldId="292"/>
        </pc:sldMkLst>
      </pc:sldChg>
      <pc:sldChg chg="del">
        <pc:chgData name="Charles Syengo" userId="8ef22246-9f77-4017-8b34-5307cad57bef" providerId="ADAL" clId="{800DE645-BDDB-456E-ABA1-062DF5C9E707}" dt="2023-05-25T07:40:13.355" v="86" actId="2696"/>
        <pc:sldMkLst>
          <pc:docMk/>
          <pc:sldMk cId="757010823" sldId="294"/>
        </pc:sldMkLst>
      </pc:sldChg>
      <pc:sldChg chg="del">
        <pc:chgData name="Charles Syengo" userId="8ef22246-9f77-4017-8b34-5307cad57bef" providerId="ADAL" clId="{800DE645-BDDB-456E-ABA1-062DF5C9E707}" dt="2023-05-25T07:39:19.480" v="85" actId="2696"/>
        <pc:sldMkLst>
          <pc:docMk/>
          <pc:sldMk cId="2989680818" sldId="295"/>
        </pc:sldMkLst>
      </pc:sldChg>
      <pc:sldMasterChg chg="modSp mod modSldLayout">
        <pc:chgData name="Charles Syengo" userId="8ef22246-9f77-4017-8b34-5307cad57bef" providerId="ADAL" clId="{800DE645-BDDB-456E-ABA1-062DF5C9E707}" dt="2023-05-25T07:47:22.073" v="126" actId="20577"/>
        <pc:sldMasterMkLst>
          <pc:docMk/>
          <pc:sldMasterMk cId="2463193443" sldId="2147483692"/>
        </pc:sldMasterMkLst>
        <pc:sldLayoutChg chg="modSp mod">
          <pc:chgData name="Charles Syengo" userId="8ef22246-9f77-4017-8b34-5307cad57bef" providerId="ADAL" clId="{800DE645-BDDB-456E-ABA1-062DF5C9E707}" dt="2023-05-25T07:42:31.221" v="112" actId="207"/>
          <pc:sldLayoutMkLst>
            <pc:docMk/>
            <pc:sldMasterMk cId="2463193443" sldId="2147483692"/>
            <pc:sldLayoutMk cId="2639253594" sldId="2147483704"/>
          </pc:sldLayoutMkLst>
        </pc:sldLayoutChg>
      </pc:sldMasterChg>
    </pc:docChg>
  </pc:docChgLst>
  <pc:docChgLst>
    <pc:chgData name="Charles Syengo" userId="8ef22246-9f77-4017-8b34-5307cad57bef" providerId="ADAL" clId="{ABECAED1-01D0-4646-A97B-6CC27AB60D82}"/>
    <pc:docChg chg="modSld">
      <pc:chgData name="Charles Syengo" userId="8ef22246-9f77-4017-8b34-5307cad57bef" providerId="ADAL" clId="{ABECAED1-01D0-4646-A97B-6CC27AB60D82}" dt="2023-11-15T07:48:09.958" v="1" actId="6549"/>
      <pc:docMkLst>
        <pc:docMk/>
      </pc:docMkLst>
      <pc:sldChg chg="modSp mod">
        <pc:chgData name="Charles Syengo" userId="8ef22246-9f77-4017-8b34-5307cad57bef" providerId="ADAL" clId="{ABECAED1-01D0-4646-A97B-6CC27AB60D82}" dt="2023-11-15T07:48:09.958" v="1" actId="6549"/>
        <pc:sldMkLst>
          <pc:docMk/>
          <pc:sldMk cId="975865531" sldId="284"/>
        </pc:sldMkLst>
      </pc:sldChg>
    </pc:docChg>
  </pc:docChgLst>
  <pc:docChgLst>
    <pc:chgData name="Charles Syengo" userId="8ef22246-9f77-4017-8b34-5307cad57bef" providerId="ADAL" clId="{304E06A0-412F-4F9D-A57E-697C13CDCB75}"/>
    <pc:docChg chg="undo custSel modSld modMainMaster">
      <pc:chgData name="Charles Syengo" userId="8ef22246-9f77-4017-8b34-5307cad57bef" providerId="ADAL" clId="{304E06A0-412F-4F9D-A57E-697C13CDCB75}" dt="2025-02-27T20:00:20.770" v="122" actId="20577"/>
      <pc:docMkLst>
        <pc:docMk/>
      </pc:docMkLst>
      <pc:sldChg chg="modSp mod">
        <pc:chgData name="Charles Syengo" userId="8ef22246-9f77-4017-8b34-5307cad57bef" providerId="ADAL" clId="{304E06A0-412F-4F9D-A57E-697C13CDCB75}" dt="2025-02-27T20:00:20.770" v="122" actId="20577"/>
        <pc:sldMkLst>
          <pc:docMk/>
          <pc:sldMk cId="3458871144" sldId="289"/>
        </pc:sldMkLst>
        <pc:spChg chg="mod">
          <ac:chgData name="Charles Syengo" userId="8ef22246-9f77-4017-8b34-5307cad57bef" providerId="ADAL" clId="{304E06A0-412F-4F9D-A57E-697C13CDCB75}" dt="2025-02-27T20:00:20.770" v="122" actId="20577"/>
          <ac:spMkLst>
            <pc:docMk/>
            <pc:sldMk cId="3458871144" sldId="289"/>
            <ac:spMk id="2" creationId="{05FC5F8F-1D8C-AD4A-2E6E-F9B69738207A}"/>
          </ac:spMkLst>
        </pc:spChg>
      </pc:sldChg>
      <pc:sldMasterChg chg="addSp delSp modSp mod modSldLayout">
        <pc:chgData name="Charles Syengo" userId="8ef22246-9f77-4017-8b34-5307cad57bef" providerId="ADAL" clId="{304E06A0-412F-4F9D-A57E-697C13CDCB75}" dt="2025-02-27T19:28:39.750" v="107" actId="1036"/>
        <pc:sldMasterMkLst>
          <pc:docMk/>
          <pc:sldMasterMk cId="2463193443" sldId="2147483692"/>
        </pc:sldMasterMkLst>
        <pc:spChg chg="mod">
          <ac:chgData name="Charles Syengo" userId="8ef22246-9f77-4017-8b34-5307cad57bef" providerId="ADAL" clId="{304E06A0-412F-4F9D-A57E-697C13CDCB75}" dt="2025-02-27T19:09:09.930" v="20" actId="207"/>
          <ac:spMkLst>
            <pc:docMk/>
            <pc:sldMasterMk cId="2463193443" sldId="2147483692"/>
            <ac:spMk id="8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10:58.693" v="47" actId="20577"/>
          <ac:spMkLst>
            <pc:docMk/>
            <pc:sldMasterMk cId="2463193443" sldId="2147483692"/>
            <ac:spMk id="9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10:20.088" v="26" actId="1076"/>
          <ac:spMkLst>
            <pc:docMk/>
            <pc:sldMasterMk cId="2463193443" sldId="2147483692"/>
            <ac:spMk id="10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08:34.185" v="18" actId="14100"/>
          <ac:spMkLst>
            <pc:docMk/>
            <pc:sldMasterMk cId="2463193443" sldId="2147483692"/>
            <ac:spMk id="18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07:40.267" v="12" actId="1076"/>
          <ac:spMkLst>
            <pc:docMk/>
            <pc:sldMasterMk cId="2463193443" sldId="2147483692"/>
            <ac:spMk id="23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07:40.267" v="12" actId="1076"/>
          <ac:spMkLst>
            <pc:docMk/>
            <pc:sldMasterMk cId="2463193443" sldId="2147483692"/>
            <ac:spMk id="26" creationId="{00000000-0000-0000-0000-000000000000}"/>
          </ac:spMkLst>
        </pc:spChg>
        <pc:spChg chg="mod">
          <ac:chgData name="Charles Syengo" userId="8ef22246-9f77-4017-8b34-5307cad57bef" providerId="ADAL" clId="{304E06A0-412F-4F9D-A57E-697C13CDCB75}" dt="2025-02-27T19:07:40.267" v="12" actId="1076"/>
          <ac:spMkLst>
            <pc:docMk/>
            <pc:sldMasterMk cId="2463193443" sldId="2147483692"/>
            <ac:spMk id="27" creationId="{00000000-0000-0000-0000-000000000000}"/>
          </ac:spMkLst>
        </pc:spChg>
        <pc:picChg chg="add mod">
          <ac:chgData name="Charles Syengo" userId="8ef22246-9f77-4017-8b34-5307cad57bef" providerId="ADAL" clId="{304E06A0-412F-4F9D-A57E-697C13CDCB75}" dt="2025-02-27T19:28:05.399" v="104" actId="1076"/>
          <ac:picMkLst>
            <pc:docMk/>
            <pc:sldMasterMk cId="2463193443" sldId="2147483692"/>
            <ac:picMk id="5" creationId="{26EC0537-F988-37DD-B4EB-8AC177CB10C2}"/>
          </ac:picMkLst>
        </pc:picChg>
        <pc:picChg chg="mod">
          <ac:chgData name="Charles Syengo" userId="8ef22246-9f77-4017-8b34-5307cad57bef" providerId="ADAL" clId="{304E06A0-412F-4F9D-A57E-697C13CDCB75}" dt="2025-02-27T19:28:39.750" v="107" actId="1036"/>
          <ac:picMkLst>
            <pc:docMk/>
            <pc:sldMasterMk cId="2463193443" sldId="2147483692"/>
            <ac:picMk id="17" creationId="{00000000-0000-0000-0000-000000000000}"/>
          </ac:picMkLst>
        </pc:picChg>
        <pc:picChg chg="add del mod">
          <ac:chgData name="Charles Syengo" userId="8ef22246-9f77-4017-8b34-5307cad57bef" providerId="ADAL" clId="{304E06A0-412F-4F9D-A57E-697C13CDCB75}" dt="2025-02-27T19:27:23.456" v="96" actId="478"/>
          <ac:picMkLst>
            <pc:docMk/>
            <pc:sldMasterMk cId="2463193443" sldId="2147483692"/>
            <ac:picMk id="1026" creationId="{1B77CF69-5518-0D2F-2848-03868976311D}"/>
          </ac:picMkLst>
        </pc:picChg>
        <pc:sldLayoutChg chg="addSp delSp modSp mod">
          <pc:chgData name="Charles Syengo" userId="8ef22246-9f77-4017-8b34-5307cad57bef" providerId="ADAL" clId="{304E06A0-412F-4F9D-A57E-697C13CDCB75}" dt="2025-02-27T19:26:40.720" v="95" actId="207"/>
          <pc:sldLayoutMkLst>
            <pc:docMk/>
            <pc:sldMasterMk cId="2463193443" sldId="2147483692"/>
            <pc:sldLayoutMk cId="2639253594" sldId="2147483704"/>
          </pc:sldLayoutMkLst>
          <pc:spChg chg="mod">
            <ac:chgData name="Charles Syengo" userId="8ef22246-9f77-4017-8b34-5307cad57bef" providerId="ADAL" clId="{304E06A0-412F-4F9D-A57E-697C13CDCB75}" dt="2025-02-27T19:11:52.338" v="50" actId="207"/>
            <ac:spMkLst>
              <pc:docMk/>
              <pc:sldMasterMk cId="2463193443" sldId="2147483692"/>
              <pc:sldLayoutMk cId="2639253594" sldId="2147483704"/>
              <ac:spMk id="2" creationId="{00000000-0000-0000-0000-000000000000}"/>
            </ac:spMkLst>
          </pc:spChg>
          <pc:spChg chg="add mod">
            <ac:chgData name="Charles Syengo" userId="8ef22246-9f77-4017-8b34-5307cad57bef" providerId="ADAL" clId="{304E06A0-412F-4F9D-A57E-697C13CDCB75}" dt="2025-02-27T19:26:40.720" v="95" actId="207"/>
            <ac:spMkLst>
              <pc:docMk/>
              <pc:sldMasterMk cId="2463193443" sldId="2147483692"/>
              <pc:sldLayoutMk cId="2639253594" sldId="2147483704"/>
              <ac:spMk id="6" creationId="{36ACEC74-7FD5-165A-94B3-484A0F725027}"/>
            </ac:spMkLst>
          </pc:spChg>
          <pc:spChg chg="mod">
            <ac:chgData name="Charles Syengo" userId="8ef22246-9f77-4017-8b34-5307cad57bef" providerId="ADAL" clId="{304E06A0-412F-4F9D-A57E-697C13CDCB75}" dt="2025-02-27T19:12:01.048" v="51" actId="14100"/>
            <ac:spMkLst>
              <pc:docMk/>
              <pc:sldMasterMk cId="2463193443" sldId="2147483692"/>
              <pc:sldLayoutMk cId="2639253594" sldId="2147483704"/>
              <ac:spMk id="15" creationId="{00000000-0000-0000-0000-000000000000}"/>
            </ac:spMkLst>
          </pc:spChg>
          <pc:spChg chg="mod">
            <ac:chgData name="Charles Syengo" userId="8ef22246-9f77-4017-8b34-5307cad57bef" providerId="ADAL" clId="{304E06A0-412F-4F9D-A57E-697C13CDCB75}" dt="2025-02-27T19:14:58.583" v="57" actId="1076"/>
            <ac:spMkLst>
              <pc:docMk/>
              <pc:sldMasterMk cId="2463193443" sldId="2147483692"/>
              <pc:sldLayoutMk cId="2639253594" sldId="2147483704"/>
              <ac:spMk id="22" creationId="{1203A4B1-3988-4D8E-8AE5-44DBB69AE601}"/>
            </ac:spMkLst>
          </pc:spChg>
          <pc:spChg chg="mod">
            <ac:chgData name="Charles Syengo" userId="8ef22246-9f77-4017-8b34-5307cad57bef" providerId="ADAL" clId="{304E06A0-412F-4F9D-A57E-697C13CDCB75}" dt="2025-02-27T19:12:40.674" v="53" actId="207"/>
            <ac:spMkLst>
              <pc:docMk/>
              <pc:sldMasterMk cId="2463193443" sldId="2147483692"/>
              <pc:sldLayoutMk cId="2639253594" sldId="2147483704"/>
              <ac:spMk id="27" creationId="{00000000-0000-0000-0000-000000000000}"/>
            </ac:spMkLst>
          </pc:spChg>
          <pc:spChg chg="mod">
            <ac:chgData name="Charles Syengo" userId="8ef22246-9f77-4017-8b34-5307cad57bef" providerId="ADAL" clId="{304E06A0-412F-4F9D-A57E-697C13CDCB75}" dt="2025-02-27T19:13:16.582" v="54" actId="207"/>
            <ac:spMkLst>
              <pc:docMk/>
              <pc:sldMasterMk cId="2463193443" sldId="2147483692"/>
              <pc:sldLayoutMk cId="2639253594" sldId="2147483704"/>
              <ac:spMk id="30" creationId="{00000000-0000-0000-0000-000000000000}"/>
            </ac:spMkLst>
          </pc:spChg>
          <pc:picChg chg="add del mod">
            <ac:chgData name="Charles Syengo" userId="8ef22246-9f77-4017-8b34-5307cad57bef" providerId="ADAL" clId="{304E06A0-412F-4F9D-A57E-697C13CDCB75}" dt="2025-02-27T19:25:40.308" v="90" actId="478"/>
            <ac:picMkLst>
              <pc:docMk/>
              <pc:sldMasterMk cId="2463193443" sldId="2147483692"/>
              <pc:sldLayoutMk cId="2639253594" sldId="2147483704"/>
              <ac:picMk id="5" creationId="{1179DBF9-76B4-CABF-D5D6-B4BCD0E6D9B6}"/>
            </ac:picMkLst>
          </pc:picChg>
          <pc:picChg chg="add del mod">
            <ac:chgData name="Charles Syengo" userId="8ef22246-9f77-4017-8b34-5307cad57bef" providerId="ADAL" clId="{304E06A0-412F-4F9D-A57E-697C13CDCB75}" dt="2025-02-27T19:25:38.074" v="89" actId="478"/>
            <ac:picMkLst>
              <pc:docMk/>
              <pc:sldMasterMk cId="2463193443" sldId="2147483692"/>
              <pc:sldLayoutMk cId="2639253594" sldId="2147483704"/>
              <ac:picMk id="13" creationId="{00000000-0000-0000-0000-000000000000}"/>
            </ac:picMkLst>
          </pc:picChg>
          <pc:picChg chg="add del mod">
            <ac:chgData name="Charles Syengo" userId="8ef22246-9f77-4017-8b34-5307cad57bef" providerId="ADAL" clId="{304E06A0-412F-4F9D-A57E-697C13CDCB75}" dt="2025-02-27T19:20:22.767" v="67" actId="478"/>
            <ac:picMkLst>
              <pc:docMk/>
              <pc:sldMasterMk cId="2463193443" sldId="2147483692"/>
              <pc:sldLayoutMk cId="2639253594" sldId="2147483704"/>
              <ac:picMk id="2050" creationId="{BA37F293-11E1-4640-8B64-A787D7886470}"/>
            </ac:picMkLst>
          </pc:picChg>
          <pc:picChg chg="add del mod">
            <ac:chgData name="Charles Syengo" userId="8ef22246-9f77-4017-8b34-5307cad57bef" providerId="ADAL" clId="{304E06A0-412F-4F9D-A57E-697C13CDCB75}" dt="2025-02-27T19:20:48.404" v="70" actId="478"/>
            <ac:picMkLst>
              <pc:docMk/>
              <pc:sldMasterMk cId="2463193443" sldId="2147483692"/>
              <pc:sldLayoutMk cId="2639253594" sldId="2147483704"/>
              <ac:picMk id="2052" creationId="{19B5267F-5959-B3B3-03CE-CA2FADD10426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54876-A058-4135-BE9F-6267E269191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10546-525A-40B2-B390-9C1F8FEDB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3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9800D-8E94-4255-91B8-7459E41C3AA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820B5-0D4F-4646-B36A-7C258F828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7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7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524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216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ircle: Hollow 7">
            <a:extLst>
              <a:ext uri="{FF2B5EF4-FFF2-40B4-BE49-F238E27FC236}">
                <a16:creationId xmlns:a16="http://schemas.microsoft.com/office/drawing/2014/main" id="{1203A4B1-3988-4D8E-8AE5-44DBB69AE601}"/>
              </a:ext>
            </a:extLst>
          </p:cNvPr>
          <p:cNvSpPr/>
          <p:nvPr userDrawn="1"/>
        </p:nvSpPr>
        <p:spPr>
          <a:xfrm>
            <a:off x="11318238" y="1441080"/>
            <a:ext cx="2312300" cy="2312300"/>
          </a:xfrm>
          <a:prstGeom prst="donu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1" name="Circle: Hollow 5">
            <a:extLst>
              <a:ext uri="{FF2B5EF4-FFF2-40B4-BE49-F238E27FC236}">
                <a16:creationId xmlns:a16="http://schemas.microsoft.com/office/drawing/2014/main" id="{58037FA9-7C7C-42D9-97B0-BE46A07B148B}"/>
              </a:ext>
            </a:extLst>
          </p:cNvPr>
          <p:cNvSpPr/>
          <p:nvPr userDrawn="1"/>
        </p:nvSpPr>
        <p:spPr>
          <a:xfrm>
            <a:off x="-1832585" y="-471159"/>
            <a:ext cx="7121310" cy="7121310"/>
          </a:xfrm>
          <a:prstGeom prst="donut">
            <a:avLst>
              <a:gd name="adj" fmla="val 16188"/>
            </a:avLst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5915550" y="548400"/>
            <a:ext cx="540268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sz="6000" b="1" dirty="0">
                <a:solidFill>
                  <a:schemeClr val="bg1"/>
                </a:solidFill>
              </a:rPr>
              <a:t>KEMRI GRADUATE SCHOOL SEMINARS:</a:t>
            </a:r>
          </a:p>
          <a:p>
            <a:pPr algn="ctr"/>
            <a:r>
              <a:rPr lang="en-US" sz="6000" b="1" baseline="0" dirty="0">
                <a:solidFill>
                  <a:srgbClr val="FF0000"/>
                </a:solidFill>
              </a:rPr>
              <a:t>Concept Note</a:t>
            </a:r>
            <a:endParaRPr lang="en-US" sz="7200" b="1" baseline="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" y="6310648"/>
            <a:ext cx="6096000" cy="54735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5915550" y="6310648"/>
            <a:ext cx="3549293" cy="5473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9464842" y="6310646"/>
            <a:ext cx="2727158" cy="54735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 userDrawn="1"/>
        </p:nvSpPr>
        <p:spPr>
          <a:xfrm>
            <a:off x="3910406" y="57089"/>
            <a:ext cx="1150292" cy="2477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 userDrawn="1"/>
        </p:nvSpPr>
        <p:spPr>
          <a:xfrm>
            <a:off x="6210989" y="57088"/>
            <a:ext cx="1150291" cy="24777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5060698" y="57088"/>
            <a:ext cx="1150291" cy="247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5689636" y="827969"/>
            <a:ext cx="5628602" cy="5230862"/>
          </a:xfrm>
          <a:prstGeom prst="rect">
            <a:avLst/>
          </a:prstGeom>
          <a:noFill/>
          <a:ln w="98425" cap="rnd">
            <a:solidFill>
              <a:schemeClr val="bg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D0A933-4197-409E-A00C-D7EFF209A7D2}"/>
              </a:ext>
            </a:extLst>
          </p:cNvPr>
          <p:cNvGrpSpPr/>
          <p:nvPr userDrawn="1"/>
        </p:nvGrpSpPr>
        <p:grpSpPr>
          <a:xfrm>
            <a:off x="11806265" y="246341"/>
            <a:ext cx="110232" cy="1053026"/>
            <a:chOff x="246955" y="5568356"/>
            <a:chExt cx="110232" cy="1053026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045DB514-BB51-497F-A839-6B5F9340F8F2}"/>
                </a:ext>
              </a:extLst>
            </p:cNvPr>
            <p:cNvSpPr/>
            <p:nvPr/>
          </p:nvSpPr>
          <p:spPr>
            <a:xfrm>
              <a:off x="246955" y="5568356"/>
              <a:ext cx="110232" cy="11023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FB961C9-960E-46A4-9DE8-7931DAE8B52D}"/>
                </a:ext>
              </a:extLst>
            </p:cNvPr>
            <p:cNvSpPr/>
            <p:nvPr/>
          </p:nvSpPr>
          <p:spPr>
            <a:xfrm>
              <a:off x="246955" y="5804055"/>
              <a:ext cx="110232" cy="11023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66B15D9-DD7A-4355-A368-644703A125E1}"/>
                </a:ext>
              </a:extLst>
            </p:cNvPr>
            <p:cNvSpPr/>
            <p:nvPr/>
          </p:nvSpPr>
          <p:spPr>
            <a:xfrm>
              <a:off x="246955" y="6039754"/>
              <a:ext cx="110232" cy="11023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40AF3756-EDB4-4E23-8546-B01884E9704D}"/>
                </a:ext>
              </a:extLst>
            </p:cNvPr>
            <p:cNvSpPr/>
            <p:nvPr/>
          </p:nvSpPr>
          <p:spPr>
            <a:xfrm>
              <a:off x="246955" y="6275453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408369B-9D85-4653-AE02-71F0832F839F}"/>
                </a:ext>
              </a:extLst>
            </p:cNvPr>
            <p:cNvSpPr/>
            <p:nvPr/>
          </p:nvSpPr>
          <p:spPr>
            <a:xfrm>
              <a:off x="246955" y="6511152"/>
              <a:ext cx="110232" cy="1102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" name="Circle: Hollow 7">
            <a:extLst>
              <a:ext uri="{FF2B5EF4-FFF2-40B4-BE49-F238E27FC236}">
                <a16:creationId xmlns:a16="http://schemas.microsoft.com/office/drawing/2014/main" id="{36ACEC74-7FD5-165A-94B3-484A0F725027}"/>
              </a:ext>
            </a:extLst>
          </p:cNvPr>
          <p:cNvSpPr/>
          <p:nvPr userDrawn="1"/>
        </p:nvSpPr>
        <p:spPr>
          <a:xfrm>
            <a:off x="571920" y="1933346"/>
            <a:ext cx="2312300" cy="2312300"/>
          </a:xfrm>
          <a:prstGeom prst="donu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253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37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22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62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17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33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A55DA6-07E5-5A44-325E-F61E53F9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5427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25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8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36137"/>
            <a:ext cx="10515600" cy="1054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3"/>
          <p:cNvSpPr/>
          <p:nvPr userDrawn="1"/>
        </p:nvSpPr>
        <p:spPr>
          <a:xfrm>
            <a:off x="0" y="6451023"/>
            <a:ext cx="4724400" cy="406977"/>
          </a:xfrm>
          <a:custGeom>
            <a:avLst/>
            <a:gdLst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9115024 w 9115024"/>
              <a:gd name="connsiteY2" fmla="*/ 400079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56805 w 9115024"/>
              <a:gd name="connsiteY2" fmla="*/ 390652 h 400079"/>
              <a:gd name="connsiteX3" fmla="*/ 0 w 9115024"/>
              <a:gd name="connsiteY3" fmla="*/ 400079 h 400079"/>
              <a:gd name="connsiteX4" fmla="*/ 0 w 9115024"/>
              <a:gd name="connsiteY4" fmla="*/ 0 h 400079"/>
              <a:gd name="connsiteX0" fmla="*/ 0 w 9115024"/>
              <a:gd name="connsiteY0" fmla="*/ 0 h 400079"/>
              <a:gd name="connsiteX1" fmla="*/ 9115024 w 9115024"/>
              <a:gd name="connsiteY1" fmla="*/ 0 h 400079"/>
              <a:gd name="connsiteX2" fmla="*/ 8763496 w 9115024"/>
              <a:gd name="connsiteY2" fmla="*/ 399573 h 400079"/>
              <a:gd name="connsiteX3" fmla="*/ 0 w 9115024"/>
              <a:gd name="connsiteY3" fmla="*/ 400079 h 400079"/>
              <a:gd name="connsiteX4" fmla="*/ 0 w 9115024"/>
              <a:gd name="connsiteY4" fmla="*/ 0 h 40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5024" h="400079">
                <a:moveTo>
                  <a:pt x="0" y="0"/>
                </a:moveTo>
                <a:lnTo>
                  <a:pt x="9115024" y="0"/>
                </a:lnTo>
                <a:lnTo>
                  <a:pt x="8763496" y="399573"/>
                </a:lnTo>
                <a:lnTo>
                  <a:pt x="0" y="400079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9" y="189664"/>
            <a:ext cx="759101" cy="764948"/>
          </a:xfrm>
          <a:prstGeom prst="rect">
            <a:avLst/>
          </a:prstGeom>
        </p:spPr>
      </p:pic>
      <p:sp>
        <p:nvSpPr>
          <p:cNvPr id="18" name="Rectangle 4"/>
          <p:cNvSpPr/>
          <p:nvPr userDrawn="1"/>
        </p:nvSpPr>
        <p:spPr>
          <a:xfrm>
            <a:off x="4176216" y="6451024"/>
            <a:ext cx="4094327" cy="406976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le 4"/>
          <p:cNvSpPr/>
          <p:nvPr userDrawn="1"/>
        </p:nvSpPr>
        <p:spPr>
          <a:xfrm>
            <a:off x="7765576" y="6451022"/>
            <a:ext cx="4426423" cy="406978"/>
          </a:xfrm>
          <a:custGeom>
            <a:avLst/>
            <a:gdLst>
              <a:gd name="connsiteX0" fmla="*/ 0 w 3076976"/>
              <a:gd name="connsiteY0" fmla="*/ 0 h 400078"/>
              <a:gd name="connsiteX1" fmla="*/ 3076976 w 3076976"/>
              <a:gd name="connsiteY1" fmla="*/ 0 h 400078"/>
              <a:gd name="connsiteX2" fmla="*/ 3076976 w 3076976"/>
              <a:gd name="connsiteY2" fmla="*/ 400078 h 400078"/>
              <a:gd name="connsiteX3" fmla="*/ 0 w 3076976"/>
              <a:gd name="connsiteY3" fmla="*/ 400078 h 400078"/>
              <a:gd name="connsiteX4" fmla="*/ 0 w 3076976"/>
              <a:gd name="connsiteY4" fmla="*/ 0 h 400078"/>
              <a:gd name="connsiteX0" fmla="*/ 352379 w 3429355"/>
              <a:gd name="connsiteY0" fmla="*/ 0 h 400078"/>
              <a:gd name="connsiteX1" fmla="*/ 3429355 w 3429355"/>
              <a:gd name="connsiteY1" fmla="*/ 0 h 400078"/>
              <a:gd name="connsiteX2" fmla="*/ 3429355 w 3429355"/>
              <a:gd name="connsiteY2" fmla="*/ 400078 h 400078"/>
              <a:gd name="connsiteX3" fmla="*/ 0 w 3429355"/>
              <a:gd name="connsiteY3" fmla="*/ 397848 h 400078"/>
              <a:gd name="connsiteX4" fmla="*/ 352379 w 3429355"/>
              <a:gd name="connsiteY4" fmla="*/ 0 h 40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355" h="400078">
                <a:moveTo>
                  <a:pt x="352379" y="0"/>
                </a:moveTo>
                <a:lnTo>
                  <a:pt x="3429355" y="0"/>
                </a:lnTo>
                <a:lnTo>
                  <a:pt x="3429355" y="400078"/>
                </a:lnTo>
                <a:lnTo>
                  <a:pt x="0" y="397848"/>
                </a:lnTo>
                <a:lnTo>
                  <a:pt x="352379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CONCEPT</a:t>
            </a:r>
            <a:r>
              <a:rPr lang="en-US" b="1" i="1" dirty="0"/>
              <a:t> </a:t>
            </a:r>
            <a:r>
              <a:rPr lang="en-US" sz="1400" b="1" i="1" kern="120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</a:t>
            </a:r>
            <a:r>
              <a:rPr lang="en-US" b="1" i="1" dirty="0"/>
              <a:t> 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23859" y="6500622"/>
            <a:ext cx="4200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KEMRI GRADUATE SCHOOL</a:t>
            </a:r>
          </a:p>
        </p:txBody>
      </p:sp>
      <p:sp>
        <p:nvSpPr>
          <p:cNvPr id="23" name="Rectangle 22"/>
          <p:cNvSpPr/>
          <p:nvPr userDrawn="1"/>
        </p:nvSpPr>
        <p:spPr>
          <a:xfrm>
            <a:off x="4724400" y="109524"/>
            <a:ext cx="885092" cy="6649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5653454" y="109524"/>
            <a:ext cx="885092" cy="664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6582508" y="109524"/>
            <a:ext cx="885092" cy="664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of a university&#10;&#10;AI-generated content may be incorrect.">
            <a:extLst>
              <a:ext uri="{FF2B5EF4-FFF2-40B4-BE49-F238E27FC236}">
                <a16:creationId xmlns:a16="http://schemas.microsoft.com/office/drawing/2014/main" id="{26EC0537-F988-37DD-B4EB-8AC177CB10C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115011"/>
            <a:ext cx="825953" cy="8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93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09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9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70064-E7FD-1610-56A0-FD8E748C7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 (Gantt Chart)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2495B-FFB4-D49B-8139-C2DB87E48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7586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458D-516D-22E5-A57C-9B00ABF6A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0594-C7AC-417B-5E8A-D4F74856D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68604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D1970-76D7-210C-ABC6-9E3567BAC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</p:spPr>
        <p:txBody>
          <a:bodyPr/>
          <a:lstStyle/>
          <a:p>
            <a:r>
              <a:rPr lang="en-US" dirty="0"/>
              <a:t>Topic of Presentation</a:t>
            </a:r>
            <a:endParaRPr lang="en-KE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01CF9FD-175C-D98B-B5CC-3A58E72B7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9400"/>
            <a:ext cx="9867900" cy="3170238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 of Student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Registration Number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Course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Date</a:t>
            </a:r>
          </a:p>
          <a:p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Names of supervisors &amp; Affiliation (s)</a:t>
            </a:r>
            <a:endParaRPr lang="en-KE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7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43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C5F8F-1D8C-AD4A-2E6E-F9B69738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</a:t>
            </a:r>
            <a:r>
              <a:rPr lang="en-US"/>
              <a:t>of the Problem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976A-2408-F481-F954-4103C08F0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45887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6D82E-F129-3EEB-655A-8AFAEF2A9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Justification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CA4CB-5E2C-42CC-2C31-9FCB64FD6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66573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 &amp; Specific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35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3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B2F015-72B5-562E-CDFA-E5DD8583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  <a:endParaRPr lang="en-K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3E5C90-D77B-50CB-115C-853AF3D6A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87664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98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41</Words>
  <Application>Microsoft Office PowerPoint</Application>
  <PresentationFormat>Widescreen</PresentationFormat>
  <Paragraphs>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Times New Roman</vt:lpstr>
      <vt:lpstr>Office Theme</vt:lpstr>
      <vt:lpstr>PowerPoint Presentation</vt:lpstr>
      <vt:lpstr>Topic of Presentation</vt:lpstr>
      <vt:lpstr>Background</vt:lpstr>
      <vt:lpstr>Statement of the Problem</vt:lpstr>
      <vt:lpstr>Justification</vt:lpstr>
      <vt:lpstr>Broad &amp; Specific Objectives</vt:lpstr>
      <vt:lpstr>Conceptual Framework</vt:lpstr>
      <vt:lpstr>Methodology</vt:lpstr>
      <vt:lpstr>Ethical considerations</vt:lpstr>
      <vt:lpstr>Proposed Budget</vt:lpstr>
      <vt:lpstr>Timelines (Gantt Chart)</vt:lpstr>
      <vt:lpstr>References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Syengo</dc:creator>
  <cp:lastModifiedBy>Charles Syengo</cp:lastModifiedBy>
  <cp:revision>56</cp:revision>
  <dcterms:created xsi:type="dcterms:W3CDTF">2017-07-20T02:49:31Z</dcterms:created>
  <dcterms:modified xsi:type="dcterms:W3CDTF">2025-02-27T20:45:11Z</dcterms:modified>
</cp:coreProperties>
</file>